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3" r:id="rId6"/>
    <p:sldId id="261" r:id="rId7"/>
    <p:sldId id="278" r:id="rId8"/>
    <p:sldId id="266" r:id="rId9"/>
    <p:sldId id="260" r:id="rId10"/>
    <p:sldId id="267" r:id="rId11"/>
    <p:sldId id="274" r:id="rId12"/>
    <p:sldId id="279" r:id="rId13"/>
    <p:sldId id="280" r:id="rId14"/>
    <p:sldId id="263" r:id="rId15"/>
    <p:sldId id="281" r:id="rId16"/>
    <p:sldId id="282" r:id="rId17"/>
    <p:sldId id="283" r:id="rId18"/>
    <p:sldId id="275" r:id="rId19"/>
    <p:sldId id="284" r:id="rId20"/>
    <p:sldId id="270" r:id="rId21"/>
    <p:sldId id="269" r:id="rId22"/>
    <p:sldId id="285" r:id="rId23"/>
    <p:sldId id="286" r:id="rId24"/>
    <p:sldId id="264" r:id="rId25"/>
    <p:sldId id="265" r:id="rId26"/>
    <p:sldId id="289" r:id="rId27"/>
    <p:sldId id="287" r:id="rId28"/>
    <p:sldId id="272" r:id="rId29"/>
    <p:sldId id="290" r:id="rId30"/>
    <p:sldId id="271" r:id="rId31"/>
    <p:sldId id="293" r:id="rId32"/>
    <p:sldId id="295" r:id="rId33"/>
    <p:sldId id="294" r:id="rId34"/>
    <p:sldId id="291" r:id="rId35"/>
    <p:sldId id="301" r:id="rId36"/>
    <p:sldId id="276" r:id="rId37"/>
    <p:sldId id="297" r:id="rId38"/>
    <p:sldId id="298" r:id="rId39"/>
    <p:sldId id="296" r:id="rId40"/>
    <p:sldId id="300" r:id="rId41"/>
    <p:sldId id="302" r:id="rId42"/>
    <p:sldId id="277" r:id="rId43"/>
    <p:sldId id="299"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7FDD6-4D4E-4F9B-BA30-F7AB81F20798}" v="251" dt="2023-01-20T19:01:12.680"/>
    <p1510:client id="{0CD9CD15-CB84-4846-AEDE-94DC94AFA63B}" v="21" dt="2023-01-11T10:21:58.747"/>
    <p1510:client id="{36ADD2EC-A6CF-4D7E-AB5D-9ED2D9603B89}" v="3726" dt="2023-01-22T02:58:28.644"/>
    <p1510:client id="{4BCBE895-28B5-4E94-AB69-A01A3F28BB3B}" v="45" dt="2023-01-11T07:46:22.749"/>
    <p1510:client id="{5DC32C92-976C-4210-9660-096F0AD390DF}" v="441" dt="2023-01-10T11:01:12.002"/>
    <p1510:client id="{925F7F55-7BA7-4F97-BE79-D304C0C3B2CE}" v="226" dt="2023-01-20T22:20:08.021"/>
    <p1510:client id="{BA605A85-CBA1-42F7-8A5F-F63ACBDA5B63}" v="8" dt="2023-01-10T15:56:30.894"/>
    <p1510:client id="{C0B25992-E42E-411F-99D6-69EA0579EECB}" v="321" dt="2023-01-10T10:11:25.088"/>
    <p1510:client id="{D268362F-6E76-490E-B19A-6429C1739849}" v="86" dt="2023-01-10T11:19:05.034"/>
    <p1510:client id="{D443690D-7B19-4DA7-BB31-292A5F0C0B3D}" v="1" dt="2023-01-10T15:56:56.065"/>
    <p1510:client id="{D57CEC3A-BA82-4424-A603-894B5DE330CF}" v="44" dt="2023-01-11T07:48:45.056"/>
    <p1510:client id="{E7709B77-179E-4A37-9A65-F57FCCCE8222}" v="57" dt="2023-01-10T15:17:30.184"/>
    <p1510:client id="{F056E52B-7E37-4450-A49F-F91E19AB5CFA}" v="1" dt="2023-01-10T20:18:49.118"/>
    <p1510:client id="{F1BA2B10-7BD8-493B-81DC-DD7DA791824A}" v="332" dt="2023-01-11T10:19:37.290"/>
    <p1510:client id="{FA51B45D-E49B-4E32-98F2-DC88F6BE81D9}" v="8" dt="2023-01-10T11:22:35.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REBI Jérémie" userId="S::jeremie.berrebi@edu.devinci.fr::183466a6-cdeb-4598-8a0b-b91f4c4ffe15" providerId="AD" clId="Web-{BA605A85-CBA1-42F7-8A5F-F63ACBDA5B63}"/>
    <pc:docChg chg="modSld">
      <pc:chgData name="BERREBI Jérémie" userId="S::jeremie.berrebi@edu.devinci.fr::183466a6-cdeb-4598-8a0b-b91f4c4ffe15" providerId="AD" clId="Web-{BA605A85-CBA1-42F7-8A5F-F63ACBDA5B63}" dt="2023-01-10T15:56:27.425" v="7" actId="20577"/>
      <pc:docMkLst>
        <pc:docMk/>
      </pc:docMkLst>
      <pc:sldChg chg="modSp">
        <pc:chgData name="BERREBI Jérémie" userId="S::jeremie.berrebi@edu.devinci.fr::183466a6-cdeb-4598-8a0b-b91f4c4ffe15" providerId="AD" clId="Web-{BA605A85-CBA1-42F7-8A5F-F63ACBDA5B63}" dt="2023-01-10T15:56:27.425" v="7" actId="20577"/>
        <pc:sldMkLst>
          <pc:docMk/>
          <pc:sldMk cId="1678762606" sldId="260"/>
        </pc:sldMkLst>
        <pc:spChg chg="mod">
          <ac:chgData name="BERREBI Jérémie" userId="S::jeremie.berrebi@edu.devinci.fr::183466a6-cdeb-4598-8a0b-b91f4c4ffe15" providerId="AD" clId="Web-{BA605A85-CBA1-42F7-8A5F-F63ACBDA5B63}" dt="2023-01-10T15:56:27.425" v="7" actId="20577"/>
          <ac:spMkLst>
            <pc:docMk/>
            <pc:sldMk cId="1678762606" sldId="260"/>
            <ac:spMk id="3" creationId="{33A83DDC-001A-2CC5-1738-397B6F9AF7DB}"/>
          </ac:spMkLst>
        </pc:spChg>
      </pc:sldChg>
      <pc:sldChg chg="modSp">
        <pc:chgData name="BERREBI Jérémie" userId="S::jeremie.berrebi@edu.devinci.fr::183466a6-cdeb-4598-8a0b-b91f4c4ffe15" providerId="AD" clId="Web-{BA605A85-CBA1-42F7-8A5F-F63ACBDA5B63}" dt="2023-01-10T15:56:16.972" v="5" actId="1076"/>
        <pc:sldMkLst>
          <pc:docMk/>
          <pc:sldMk cId="390176154" sldId="263"/>
        </pc:sldMkLst>
        <pc:spChg chg="mod">
          <ac:chgData name="BERREBI Jérémie" userId="S::jeremie.berrebi@edu.devinci.fr::183466a6-cdeb-4598-8a0b-b91f4c4ffe15" providerId="AD" clId="Web-{BA605A85-CBA1-42F7-8A5F-F63ACBDA5B63}" dt="2023-01-10T15:56:16.972" v="5" actId="1076"/>
          <ac:spMkLst>
            <pc:docMk/>
            <pc:sldMk cId="390176154" sldId="263"/>
            <ac:spMk id="3" creationId="{33A83DDC-001A-2CC5-1738-397B6F9AF7DB}"/>
          </ac:spMkLst>
        </pc:spChg>
      </pc:sldChg>
    </pc:docChg>
  </pc:docChgLst>
  <pc:docChgLst>
    <pc:chgData clId="Web-{D443690D-7B19-4DA7-BB31-292A5F0C0B3D}"/>
    <pc:docChg chg="modSld">
      <pc:chgData name="" userId="" providerId="" clId="Web-{D443690D-7B19-4DA7-BB31-292A5F0C0B3D}" dt="2023-01-10T15:56:56.065" v="0" actId="20577"/>
      <pc:docMkLst>
        <pc:docMk/>
      </pc:docMkLst>
      <pc:sldChg chg="modSp">
        <pc:chgData name="" userId="" providerId="" clId="Web-{D443690D-7B19-4DA7-BB31-292A5F0C0B3D}" dt="2023-01-10T15:56:56.065" v="0" actId="20577"/>
        <pc:sldMkLst>
          <pc:docMk/>
          <pc:sldMk cId="494321736" sldId="257"/>
        </pc:sldMkLst>
        <pc:spChg chg="mod">
          <ac:chgData name="" userId="" providerId="" clId="Web-{D443690D-7B19-4DA7-BB31-292A5F0C0B3D}" dt="2023-01-10T15:56:56.065" v="0" actId="20577"/>
          <ac:spMkLst>
            <pc:docMk/>
            <pc:sldMk cId="494321736" sldId="257"/>
            <ac:spMk id="12" creationId="{82E55403-192A-359B-EFC6-39D6573E4D4F}"/>
          </ac:spMkLst>
        </pc:spChg>
      </pc:sldChg>
    </pc:docChg>
  </pc:docChgLst>
  <pc:docChgLst>
    <pc:chgData name="BERREBI Jérémie" userId="S::jeremie.berrebi@edu.devinci.fr::183466a6-cdeb-4598-8a0b-b91f4c4ffe15" providerId="AD" clId="Web-{F056E52B-7E37-4450-A49F-F91E19AB5CFA}"/>
    <pc:docChg chg="modSld">
      <pc:chgData name="BERREBI Jérémie" userId="S::jeremie.berrebi@edu.devinci.fr::183466a6-cdeb-4598-8a0b-b91f4c4ffe15" providerId="AD" clId="Web-{F056E52B-7E37-4450-A49F-F91E19AB5CFA}" dt="2023-01-10T20:18:49.118" v="0" actId="20577"/>
      <pc:docMkLst>
        <pc:docMk/>
      </pc:docMkLst>
      <pc:sldChg chg="modSp">
        <pc:chgData name="BERREBI Jérémie" userId="S::jeremie.berrebi@edu.devinci.fr::183466a6-cdeb-4598-8a0b-b91f4c4ffe15" providerId="AD" clId="Web-{F056E52B-7E37-4450-A49F-F91E19AB5CFA}" dt="2023-01-10T20:18:49.118" v="0" actId="20577"/>
        <pc:sldMkLst>
          <pc:docMk/>
          <pc:sldMk cId="1804930089" sldId="258"/>
        </pc:sldMkLst>
        <pc:spChg chg="mod">
          <ac:chgData name="BERREBI Jérémie" userId="S::jeremie.berrebi@edu.devinci.fr::183466a6-cdeb-4598-8a0b-b91f4c4ffe15" providerId="AD" clId="Web-{F056E52B-7E37-4450-A49F-F91E19AB5CFA}" dt="2023-01-10T20:18:49.118" v="0" actId="20577"/>
          <ac:spMkLst>
            <pc:docMk/>
            <pc:sldMk cId="1804930089" sldId="258"/>
            <ac:spMk id="3" creationId="{239B9AEF-F6D1-0131-3258-E4368041E7F9}"/>
          </ac:spMkLst>
        </pc:spChg>
      </pc:sldChg>
    </pc:docChg>
  </pc:docChgLst>
  <pc:docChgLst>
    <pc:chgData clId="Web-{C0B25992-E42E-411F-99D6-69EA0579EECB}"/>
    <pc:docChg chg="modSld">
      <pc:chgData name="" userId="" providerId="" clId="Web-{C0B25992-E42E-411F-99D6-69EA0579EECB}" dt="2023-01-10T09:46:23.389" v="0"/>
      <pc:docMkLst>
        <pc:docMk/>
      </pc:docMkLst>
      <pc:sldChg chg="addSp modSp">
        <pc:chgData name="" userId="" providerId="" clId="Web-{C0B25992-E42E-411F-99D6-69EA0579EECB}" dt="2023-01-10T09:46:23.389" v="0"/>
        <pc:sldMkLst>
          <pc:docMk/>
          <pc:sldMk cId="3225752348" sldId="256"/>
        </pc:sldMkLst>
        <pc:picChg chg="add mod">
          <ac:chgData name="" userId="" providerId="" clId="Web-{C0B25992-E42E-411F-99D6-69EA0579EECB}" dt="2023-01-10T09:46:23.389" v="0"/>
          <ac:picMkLst>
            <pc:docMk/>
            <pc:sldMk cId="3225752348" sldId="256"/>
            <ac:picMk id="5" creationId="{4E57766E-E5F8-EF14-C1DE-FA61A7AE8D86}"/>
          </ac:picMkLst>
        </pc:picChg>
      </pc:sldChg>
    </pc:docChg>
  </pc:docChgLst>
  <pc:docChgLst>
    <pc:chgData name="BERREBI Jérémie" userId="S::jeremie.berrebi@edu.devinci.fr::183466a6-cdeb-4598-8a0b-b91f4c4ffe15" providerId="AD" clId="Web-{F1BA2B10-7BD8-493B-81DC-DD7DA791824A}"/>
    <pc:docChg chg="addSld delSld modSld sldOrd">
      <pc:chgData name="BERREBI Jérémie" userId="S::jeremie.berrebi@edu.devinci.fr::183466a6-cdeb-4598-8a0b-b91f4c4ffe15" providerId="AD" clId="Web-{F1BA2B10-7BD8-493B-81DC-DD7DA791824A}" dt="2023-01-11T10:19:37.290" v="283" actId="20577"/>
      <pc:docMkLst>
        <pc:docMk/>
      </pc:docMkLst>
      <pc:sldChg chg="addSp delSp modSp ord">
        <pc:chgData name="BERREBI Jérémie" userId="S::jeremie.berrebi@edu.devinci.fr::183466a6-cdeb-4598-8a0b-b91f4c4ffe15" providerId="AD" clId="Web-{F1BA2B10-7BD8-493B-81DC-DD7DA791824A}" dt="2023-01-11T08:36:21.998" v="130"/>
        <pc:sldMkLst>
          <pc:docMk/>
          <pc:sldMk cId="1267627184" sldId="262"/>
        </pc:sldMkLst>
        <pc:spChg chg="del">
          <ac:chgData name="BERREBI Jérémie" userId="S::jeremie.berrebi@edu.devinci.fr::183466a6-cdeb-4598-8a0b-b91f4c4ffe15" providerId="AD" clId="Web-{F1BA2B10-7BD8-493B-81DC-DD7DA791824A}" dt="2023-01-11T08:35:54.435" v="120"/>
          <ac:spMkLst>
            <pc:docMk/>
            <pc:sldMk cId="1267627184" sldId="262"/>
            <ac:spMk id="2" creationId="{CFF56E3C-63CF-9E60-A475-D83F60CB7DED}"/>
          </ac:spMkLst>
        </pc:spChg>
        <pc:spChg chg="del">
          <ac:chgData name="BERREBI Jérémie" userId="S::jeremie.berrebi@edu.devinci.fr::183466a6-cdeb-4598-8a0b-b91f4c4ffe15" providerId="AD" clId="Web-{F1BA2B10-7BD8-493B-81DC-DD7DA791824A}" dt="2023-01-11T08:35:56.279" v="121"/>
          <ac:spMkLst>
            <pc:docMk/>
            <pc:sldMk cId="1267627184" sldId="262"/>
            <ac:spMk id="3" creationId="{33A83DDC-001A-2CC5-1738-397B6F9AF7DB}"/>
          </ac:spMkLst>
        </pc:spChg>
        <pc:picChg chg="add mod">
          <ac:chgData name="BERREBI Jérémie" userId="S::jeremie.berrebi@edu.devinci.fr::183466a6-cdeb-4598-8a0b-b91f4c4ffe15" providerId="AD" clId="Web-{F1BA2B10-7BD8-493B-81DC-DD7DA791824A}" dt="2023-01-11T08:36:17.561" v="129" actId="1076"/>
          <ac:picMkLst>
            <pc:docMk/>
            <pc:sldMk cId="1267627184" sldId="262"/>
            <ac:picMk id="5" creationId="{509FF939-12DA-B06D-26DE-C0DD7E715D33}"/>
          </ac:picMkLst>
        </pc:picChg>
      </pc:sldChg>
      <pc:sldChg chg="modSp">
        <pc:chgData name="BERREBI Jérémie" userId="S::jeremie.berrebi@edu.devinci.fr::183466a6-cdeb-4598-8a0b-b91f4c4ffe15" providerId="AD" clId="Web-{F1BA2B10-7BD8-493B-81DC-DD7DA791824A}" dt="2023-01-11T08:19:14.296" v="25" actId="20577"/>
        <pc:sldMkLst>
          <pc:docMk/>
          <pc:sldMk cId="390176154" sldId="263"/>
        </pc:sldMkLst>
        <pc:spChg chg="mod">
          <ac:chgData name="BERREBI Jérémie" userId="S::jeremie.berrebi@edu.devinci.fr::183466a6-cdeb-4598-8a0b-b91f4c4ffe15" providerId="AD" clId="Web-{F1BA2B10-7BD8-493B-81DC-DD7DA791824A}" dt="2023-01-11T08:19:14.296" v="25" actId="20577"/>
          <ac:spMkLst>
            <pc:docMk/>
            <pc:sldMk cId="390176154" sldId="263"/>
            <ac:spMk id="3" creationId="{33A83DDC-001A-2CC5-1738-397B6F9AF7DB}"/>
          </ac:spMkLst>
        </pc:spChg>
      </pc:sldChg>
      <pc:sldChg chg="addSp modSp">
        <pc:chgData name="BERREBI Jérémie" userId="S::jeremie.berrebi@edu.devinci.fr::183466a6-cdeb-4598-8a0b-b91f4c4ffe15" providerId="AD" clId="Web-{F1BA2B10-7BD8-493B-81DC-DD7DA791824A}" dt="2023-01-11T09:39:49.752" v="187" actId="20577"/>
        <pc:sldMkLst>
          <pc:docMk/>
          <pc:sldMk cId="1843235482" sldId="264"/>
        </pc:sldMkLst>
        <pc:spChg chg="add mod">
          <ac:chgData name="BERREBI Jérémie" userId="S::jeremie.berrebi@edu.devinci.fr::183466a6-cdeb-4598-8a0b-b91f4c4ffe15" providerId="AD" clId="Web-{F1BA2B10-7BD8-493B-81DC-DD7DA791824A}" dt="2023-01-11T09:39:49.752" v="187" actId="20577"/>
          <ac:spMkLst>
            <pc:docMk/>
            <pc:sldMk cId="1843235482" sldId="264"/>
            <ac:spMk id="3" creationId="{591C4EBE-6CF6-E2F7-C537-C5ED2124FA07}"/>
          </ac:spMkLst>
        </pc:spChg>
        <pc:spChg chg="mod">
          <ac:chgData name="BERREBI Jérémie" userId="S::jeremie.berrebi@edu.devinci.fr::183466a6-cdeb-4598-8a0b-b91f4c4ffe15" providerId="AD" clId="Web-{F1BA2B10-7BD8-493B-81DC-DD7DA791824A}" dt="2023-01-11T08:33:33.415" v="92" actId="14100"/>
          <ac:spMkLst>
            <pc:docMk/>
            <pc:sldMk cId="1843235482" sldId="264"/>
            <ac:spMk id="5" creationId="{1D87870B-5978-608C-D049-BD19F1768E54}"/>
          </ac:spMkLst>
        </pc:spChg>
      </pc:sldChg>
      <pc:sldChg chg="addSp delSp modSp mod setBg">
        <pc:chgData name="BERREBI Jérémie" userId="S::jeremie.berrebi@edu.devinci.fr::183466a6-cdeb-4598-8a0b-b91f4c4ffe15" providerId="AD" clId="Web-{F1BA2B10-7BD8-493B-81DC-DD7DA791824A}" dt="2023-01-11T08:34:29.682" v="119" actId="20577"/>
        <pc:sldMkLst>
          <pc:docMk/>
          <pc:sldMk cId="1810842195" sldId="265"/>
        </pc:sldMkLst>
        <pc:spChg chg="mod">
          <ac:chgData name="BERREBI Jérémie" userId="S::jeremie.berrebi@edu.devinci.fr::183466a6-cdeb-4598-8a0b-b91f4c4ffe15" providerId="AD" clId="Web-{F1BA2B10-7BD8-493B-81DC-DD7DA791824A}" dt="2023-01-11T08:34:29.682" v="119" actId="20577"/>
          <ac:spMkLst>
            <pc:docMk/>
            <pc:sldMk cId="1810842195" sldId="265"/>
            <ac:spMk id="2" creationId="{CFF56E3C-63CF-9E60-A475-D83F60CB7DED}"/>
          </ac:spMkLst>
        </pc:spChg>
        <pc:spChg chg="del">
          <ac:chgData name="BERREBI Jérémie" userId="S::jeremie.berrebi@edu.devinci.fr::183466a6-cdeb-4598-8a0b-b91f4c4ffe15" providerId="AD" clId="Web-{F1BA2B10-7BD8-493B-81DC-DD7DA791824A}" dt="2023-01-11T08:33:43.494" v="93"/>
          <ac:spMkLst>
            <pc:docMk/>
            <pc:sldMk cId="1810842195" sldId="265"/>
            <ac:spMk id="3" creationId="{33A83DDC-001A-2CC5-1738-397B6F9AF7DB}"/>
          </ac:spMkLst>
        </pc:spChg>
        <pc:spChg chg="mod ord">
          <ac:chgData name="BERREBI Jérémie" userId="S::jeremie.berrebi@edu.devinci.fr::183466a6-cdeb-4598-8a0b-b91f4c4ffe15" providerId="AD" clId="Web-{F1BA2B10-7BD8-493B-81DC-DD7DA791824A}" dt="2023-01-11T08:34:12.588" v="104"/>
          <ac:spMkLst>
            <pc:docMk/>
            <pc:sldMk cId="1810842195" sldId="265"/>
            <ac:spMk id="4" creationId="{372A7066-8309-9DCE-156F-003001748761}"/>
          </ac:spMkLst>
        </pc:spChg>
        <pc:spChg chg="add">
          <ac:chgData name="BERREBI Jérémie" userId="S::jeremie.berrebi@edu.devinci.fr::183466a6-cdeb-4598-8a0b-b91f4c4ffe15" providerId="AD" clId="Web-{F1BA2B10-7BD8-493B-81DC-DD7DA791824A}" dt="2023-01-11T08:34:12.588" v="104"/>
          <ac:spMkLst>
            <pc:docMk/>
            <pc:sldMk cId="1810842195" sldId="265"/>
            <ac:spMk id="10" creationId="{6409B681-3698-60BF-02F8-90540D93A55A}"/>
          </ac:spMkLst>
        </pc:spChg>
        <pc:spChg chg="add del">
          <ac:chgData name="BERREBI Jérémie" userId="S::jeremie.berrebi@edu.devinci.fr::183466a6-cdeb-4598-8a0b-b91f4c4ffe15" providerId="AD" clId="Web-{F1BA2B10-7BD8-493B-81DC-DD7DA791824A}" dt="2023-01-11T08:34:12.588" v="103"/>
          <ac:spMkLst>
            <pc:docMk/>
            <pc:sldMk cId="1810842195" sldId="265"/>
            <ac:spMk id="11" creationId="{C4879EFC-8E62-4E00-973C-C45EE9EC676D}"/>
          </ac:spMkLst>
        </pc:spChg>
        <pc:spChg chg="add del">
          <ac:chgData name="BERREBI Jérémie" userId="S::jeremie.berrebi@edu.devinci.fr::183466a6-cdeb-4598-8a0b-b91f4c4ffe15" providerId="AD" clId="Web-{F1BA2B10-7BD8-493B-81DC-DD7DA791824A}" dt="2023-01-11T08:34:12.588" v="103"/>
          <ac:spMkLst>
            <pc:docMk/>
            <pc:sldMk cId="1810842195" sldId="265"/>
            <ac:spMk id="13" creationId="{D6A9C53F-5F90-40A5-8C85-5412D39C8C68}"/>
          </ac:spMkLst>
        </pc:spChg>
        <pc:spChg chg="add">
          <ac:chgData name="BERREBI Jérémie" userId="S::jeremie.berrebi@edu.devinci.fr::183466a6-cdeb-4598-8a0b-b91f4c4ffe15" providerId="AD" clId="Web-{F1BA2B10-7BD8-493B-81DC-DD7DA791824A}" dt="2023-01-11T08:34:12.588" v="104"/>
          <ac:spMkLst>
            <pc:docMk/>
            <pc:sldMk cId="1810842195" sldId="265"/>
            <ac:spMk id="15" creationId="{99F1FFA9-D672-408C-9220-ADEEC6ABDD09}"/>
          </ac:spMkLst>
        </pc:spChg>
        <pc:picChg chg="add mod ord">
          <ac:chgData name="BERREBI Jérémie" userId="S::jeremie.berrebi@edu.devinci.fr::183466a6-cdeb-4598-8a0b-b91f4c4ffe15" providerId="AD" clId="Web-{F1BA2B10-7BD8-493B-81DC-DD7DA791824A}" dt="2023-01-11T08:34:12.588" v="104"/>
          <ac:picMkLst>
            <pc:docMk/>
            <pc:sldMk cId="1810842195" sldId="265"/>
            <ac:picMk id="5" creationId="{240CAC02-5D74-366F-A0E0-A0355B259CEA}"/>
          </ac:picMkLst>
        </pc:picChg>
        <pc:picChg chg="add mod">
          <ac:chgData name="BERREBI Jérémie" userId="S::jeremie.berrebi@edu.devinci.fr::183466a6-cdeb-4598-8a0b-b91f4c4ffe15" providerId="AD" clId="Web-{F1BA2B10-7BD8-493B-81DC-DD7DA791824A}" dt="2023-01-11T08:34:12.588" v="104"/>
          <ac:picMkLst>
            <pc:docMk/>
            <pc:sldMk cId="1810842195" sldId="265"/>
            <ac:picMk id="6" creationId="{B91A0B1D-AA89-C848-8CDF-A63DABC5B783}"/>
          </ac:picMkLst>
        </pc:picChg>
      </pc:sldChg>
      <pc:sldChg chg="del">
        <pc:chgData name="BERREBI Jérémie" userId="S::jeremie.berrebi@edu.devinci.fr::183466a6-cdeb-4598-8a0b-b91f4c4ffe15" providerId="AD" clId="Web-{F1BA2B10-7BD8-493B-81DC-DD7DA791824A}" dt="2023-01-11T08:36:24.077" v="131"/>
        <pc:sldMkLst>
          <pc:docMk/>
          <pc:sldMk cId="304435674" sldId="268"/>
        </pc:sldMkLst>
      </pc:sldChg>
      <pc:sldChg chg="addSp modSp">
        <pc:chgData name="BERREBI Jérémie" userId="S::jeremie.berrebi@edu.devinci.fr::183466a6-cdeb-4598-8a0b-b91f4c4ffe15" providerId="AD" clId="Web-{F1BA2B10-7BD8-493B-81DC-DD7DA791824A}" dt="2023-01-11T08:21:14.612" v="58" actId="14100"/>
        <pc:sldMkLst>
          <pc:docMk/>
          <pc:sldMk cId="4288169284" sldId="269"/>
        </pc:sldMkLst>
        <pc:spChg chg="add mod">
          <ac:chgData name="BERREBI Jérémie" userId="S::jeremie.berrebi@edu.devinci.fr::183466a6-cdeb-4598-8a0b-b91f4c4ffe15" providerId="AD" clId="Web-{F1BA2B10-7BD8-493B-81DC-DD7DA791824A}" dt="2023-01-11T08:20:17.735" v="37"/>
          <ac:spMkLst>
            <pc:docMk/>
            <pc:sldMk cId="4288169284" sldId="269"/>
            <ac:spMk id="2" creationId="{05EFC9F2-1BA5-66C4-9A0D-375233BC99D0}"/>
          </ac:spMkLst>
        </pc:spChg>
        <pc:spChg chg="add mod">
          <ac:chgData name="BERREBI Jérémie" userId="S::jeremie.berrebi@edu.devinci.fr::183466a6-cdeb-4598-8a0b-b91f4c4ffe15" providerId="AD" clId="Web-{F1BA2B10-7BD8-493B-81DC-DD7DA791824A}" dt="2023-01-11T08:21:14.612" v="58" actId="14100"/>
          <ac:spMkLst>
            <pc:docMk/>
            <pc:sldMk cId="4288169284" sldId="269"/>
            <ac:spMk id="6" creationId="{A6244EA4-0B8D-BF5D-4965-CC5DFC4ACF24}"/>
          </ac:spMkLst>
        </pc:spChg>
        <pc:cxnChg chg="add mod">
          <ac:chgData name="BERREBI Jérémie" userId="S::jeremie.berrebi@edu.devinci.fr::183466a6-cdeb-4598-8a0b-b91f4c4ffe15" providerId="AD" clId="Web-{F1BA2B10-7BD8-493B-81DC-DD7DA791824A}" dt="2023-01-11T08:20:54.846" v="42"/>
          <ac:cxnSpMkLst>
            <pc:docMk/>
            <pc:sldMk cId="4288169284" sldId="269"/>
            <ac:cxnSpMk id="5" creationId="{4E8A1D73-9850-8DB0-D4FA-04508400AAC9}"/>
          </ac:cxnSpMkLst>
        </pc:cxnChg>
      </pc:sldChg>
      <pc:sldChg chg="addSp delSp new">
        <pc:chgData name="BERREBI Jérémie" userId="S::jeremie.berrebi@edu.devinci.fr::183466a6-cdeb-4598-8a0b-b91f4c4ffe15" providerId="AD" clId="Web-{F1BA2B10-7BD8-493B-81DC-DD7DA791824A}" dt="2023-01-11T08:38:13.986" v="133"/>
        <pc:sldMkLst>
          <pc:docMk/>
          <pc:sldMk cId="3049987146" sldId="270"/>
        </pc:sldMkLst>
        <pc:picChg chg="add del">
          <ac:chgData name="BERREBI Jérémie" userId="S::jeremie.berrebi@edu.devinci.fr::183466a6-cdeb-4598-8a0b-b91f4c4ffe15" providerId="AD" clId="Web-{F1BA2B10-7BD8-493B-81DC-DD7DA791824A}" dt="2023-01-11T08:38:13.986" v="133"/>
          <ac:picMkLst>
            <pc:docMk/>
            <pc:sldMk cId="3049987146" sldId="270"/>
            <ac:picMk id="4" creationId="{C445C238-1510-5129-79AC-304494CEE446}"/>
          </ac:picMkLst>
        </pc:picChg>
      </pc:sldChg>
      <pc:sldChg chg="addSp delSp modSp new">
        <pc:chgData name="BERREBI Jérémie" userId="S::jeremie.berrebi@edu.devinci.fr::183466a6-cdeb-4598-8a0b-b91f4c4ffe15" providerId="AD" clId="Web-{F1BA2B10-7BD8-493B-81DC-DD7DA791824A}" dt="2023-01-11T10:19:37.290" v="283" actId="20577"/>
        <pc:sldMkLst>
          <pc:docMk/>
          <pc:sldMk cId="1646800477" sldId="271"/>
        </pc:sldMkLst>
        <pc:spChg chg="mod">
          <ac:chgData name="BERREBI Jérémie" userId="S::jeremie.berrebi@edu.devinci.fr::183466a6-cdeb-4598-8a0b-b91f4c4ffe15" providerId="AD" clId="Web-{F1BA2B10-7BD8-493B-81DC-DD7DA791824A}" dt="2023-01-11T09:05:06.581" v="141" actId="20577"/>
          <ac:spMkLst>
            <pc:docMk/>
            <pc:sldMk cId="1646800477" sldId="271"/>
            <ac:spMk id="2" creationId="{6429ECEC-15C7-7AB0-242F-47700D19549E}"/>
          </ac:spMkLst>
        </pc:spChg>
        <pc:spChg chg="mod">
          <ac:chgData name="BERREBI Jérémie" userId="S::jeremie.berrebi@edu.devinci.fr::183466a6-cdeb-4598-8a0b-b91f4c4ffe15" providerId="AD" clId="Web-{F1BA2B10-7BD8-493B-81DC-DD7DA791824A}" dt="2023-01-11T10:19:37.290" v="283" actId="20577"/>
          <ac:spMkLst>
            <pc:docMk/>
            <pc:sldMk cId="1646800477" sldId="271"/>
            <ac:spMk id="3" creationId="{A77EFE05-22DB-B354-EAA6-E34248284434}"/>
          </ac:spMkLst>
        </pc:spChg>
        <pc:spChg chg="add del mod">
          <ac:chgData name="BERREBI Jérémie" userId="S::jeremie.berrebi@edu.devinci.fr::183466a6-cdeb-4598-8a0b-b91f4c4ffe15" providerId="AD" clId="Web-{F1BA2B10-7BD8-493B-81DC-DD7DA791824A}" dt="2023-01-11T09:47:42.298" v="226"/>
          <ac:spMkLst>
            <pc:docMk/>
            <pc:sldMk cId="1646800477" sldId="271"/>
            <ac:spMk id="4" creationId="{9671D06C-D6FD-8E58-7D25-0D937B6731D6}"/>
          </ac:spMkLst>
        </pc:spChg>
      </pc:sldChg>
      <pc:sldChg chg="modSp new del">
        <pc:chgData name="BERREBI Jérémie" userId="S::jeremie.berrebi@edu.devinci.fr::183466a6-cdeb-4598-8a0b-b91f4c4ffe15" providerId="AD" clId="Web-{F1BA2B10-7BD8-493B-81DC-DD7DA791824A}" dt="2023-01-11T09:39:29.064" v="179"/>
        <pc:sldMkLst>
          <pc:docMk/>
          <pc:sldMk cId="637741084" sldId="272"/>
        </pc:sldMkLst>
        <pc:spChg chg="mod">
          <ac:chgData name="BERREBI Jérémie" userId="S::jeremie.berrebi@edu.devinci.fr::183466a6-cdeb-4598-8a0b-b91f4c4ffe15" providerId="AD" clId="Web-{F1BA2B10-7BD8-493B-81DC-DD7DA791824A}" dt="2023-01-11T09:39:27.329" v="178" actId="20577"/>
          <ac:spMkLst>
            <pc:docMk/>
            <pc:sldMk cId="637741084" sldId="272"/>
            <ac:spMk id="2" creationId="{36C94641-9222-17E4-7DC4-7176398F4DA8}"/>
          </ac:spMkLst>
        </pc:spChg>
      </pc:sldChg>
      <pc:sldChg chg="addSp delSp modSp new mod setBg">
        <pc:chgData name="BERREBI Jérémie" userId="S::jeremie.berrebi@edu.devinci.fr::183466a6-cdeb-4598-8a0b-b91f4c4ffe15" providerId="AD" clId="Web-{F1BA2B10-7BD8-493B-81DC-DD7DA791824A}" dt="2023-01-11T10:11:31.507" v="268" actId="1076"/>
        <pc:sldMkLst>
          <pc:docMk/>
          <pc:sldMk cId="3892847783" sldId="272"/>
        </pc:sldMkLst>
        <pc:spChg chg="mod">
          <ac:chgData name="BERREBI Jérémie" userId="S::jeremie.berrebi@edu.devinci.fr::183466a6-cdeb-4598-8a0b-b91f4c4ffe15" providerId="AD" clId="Web-{F1BA2B10-7BD8-493B-81DC-DD7DA791824A}" dt="2023-01-11T09:44:06.338" v="221" actId="1076"/>
          <ac:spMkLst>
            <pc:docMk/>
            <pc:sldMk cId="3892847783" sldId="272"/>
            <ac:spMk id="2" creationId="{A5225506-7B71-4590-34CF-5B52D01EAC22}"/>
          </ac:spMkLst>
        </pc:spChg>
        <pc:spChg chg="del mod">
          <ac:chgData name="BERREBI Jérémie" userId="S::jeremie.berrebi@edu.devinci.fr::183466a6-cdeb-4598-8a0b-b91f4c4ffe15" providerId="AD" clId="Web-{F1BA2B10-7BD8-493B-81DC-DD7DA791824A}" dt="2023-01-11T09:43:17.977" v="190"/>
          <ac:spMkLst>
            <pc:docMk/>
            <pc:sldMk cId="3892847783" sldId="272"/>
            <ac:spMk id="3" creationId="{C41CC320-C932-E2AF-B1A0-C84E3CAC8CB2}"/>
          </ac:spMkLst>
        </pc:spChg>
        <pc:spChg chg="add">
          <ac:chgData name="BERREBI Jérémie" userId="S::jeremie.berrebi@edu.devinci.fr::183466a6-cdeb-4598-8a0b-b91f4c4ffe15" providerId="AD" clId="Web-{F1BA2B10-7BD8-493B-81DC-DD7DA791824A}" dt="2023-01-11T09:43:39.587" v="196"/>
          <ac:spMkLst>
            <pc:docMk/>
            <pc:sldMk cId="3892847783" sldId="272"/>
            <ac:spMk id="9" creationId="{665DBBEF-238B-476B-96AB-8AAC3224ECEA}"/>
          </ac:spMkLst>
        </pc:spChg>
        <pc:spChg chg="add">
          <ac:chgData name="BERREBI Jérémie" userId="S::jeremie.berrebi@edu.devinci.fr::183466a6-cdeb-4598-8a0b-b91f4c4ffe15" providerId="AD" clId="Web-{F1BA2B10-7BD8-493B-81DC-DD7DA791824A}" dt="2023-01-11T09:43:39.587" v="196"/>
          <ac:spMkLst>
            <pc:docMk/>
            <pc:sldMk cId="3892847783" sldId="272"/>
            <ac:spMk id="11" creationId="{3FCFB1DE-0B7E-48CC-BA90-B2AB0889F9D6}"/>
          </ac:spMkLst>
        </pc:spChg>
        <pc:picChg chg="add del mod">
          <ac:chgData name="BERREBI Jérémie" userId="S::jeremie.berrebi@edu.devinci.fr::183466a6-cdeb-4598-8a0b-b91f4c4ffe15" providerId="AD" clId="Web-{F1BA2B10-7BD8-493B-81DC-DD7DA791824A}" dt="2023-01-11T09:47:51.376" v="228"/>
          <ac:picMkLst>
            <pc:docMk/>
            <pc:sldMk cId="3892847783" sldId="272"/>
            <ac:picMk id="4" creationId="{B985A6DD-2394-D4C9-D12D-219133E75BDD}"/>
          </ac:picMkLst>
        </pc:picChg>
        <pc:picChg chg="add mod">
          <ac:chgData name="BERREBI Jérémie" userId="S::jeremie.berrebi@edu.devinci.fr::183466a6-cdeb-4598-8a0b-b91f4c4ffe15" providerId="AD" clId="Web-{F1BA2B10-7BD8-493B-81DC-DD7DA791824A}" dt="2023-01-11T10:11:31.507" v="268" actId="1076"/>
          <ac:picMkLst>
            <pc:docMk/>
            <pc:sldMk cId="3892847783" sldId="272"/>
            <ac:picMk id="5" creationId="{DB6870BE-79E2-70AE-EE2D-097CA374920B}"/>
          </ac:picMkLst>
        </pc:picChg>
      </pc:sldChg>
    </pc:docChg>
  </pc:docChgLst>
  <pc:docChgLst>
    <pc:chgData name="GUEDJ Axel" userId="S::axel.guedj@edu.devinci.fr::0e295f22-5598-4cc5-831d-f1f369781555" providerId="AD" clId="Web-{0CD9CD15-CB84-4846-AEDE-94DC94AFA63B}"/>
    <pc:docChg chg="modSld">
      <pc:chgData name="GUEDJ Axel" userId="S::axel.guedj@edu.devinci.fr::0e295f22-5598-4cc5-831d-f1f369781555" providerId="AD" clId="Web-{0CD9CD15-CB84-4846-AEDE-94DC94AFA63B}" dt="2023-01-11T08:27:48.761" v="19"/>
      <pc:docMkLst>
        <pc:docMk/>
      </pc:docMkLst>
      <pc:sldChg chg="addSp modSp">
        <pc:chgData name="GUEDJ Axel" userId="S::axel.guedj@edu.devinci.fr::0e295f22-5598-4cc5-831d-f1f369781555" providerId="AD" clId="Web-{0CD9CD15-CB84-4846-AEDE-94DC94AFA63B}" dt="2023-01-11T08:20:21.641" v="0"/>
        <pc:sldMkLst>
          <pc:docMk/>
          <pc:sldMk cId="494321736" sldId="257"/>
        </pc:sldMkLst>
        <pc:spChg chg="add mod">
          <ac:chgData name="GUEDJ Axel" userId="S::axel.guedj@edu.devinci.fr::0e295f22-5598-4cc5-831d-f1f369781555" providerId="AD" clId="Web-{0CD9CD15-CB84-4846-AEDE-94DC94AFA63B}" dt="2023-01-11T08:20:21.641" v="0"/>
          <ac:spMkLst>
            <pc:docMk/>
            <pc:sldMk cId="494321736" sldId="257"/>
            <ac:spMk id="3" creationId="{213C7E80-84D9-AD25-A55F-5B2F868489C3}"/>
          </ac:spMkLst>
        </pc:spChg>
      </pc:sldChg>
      <pc:sldChg chg="addSp modSp">
        <pc:chgData name="GUEDJ Axel" userId="S::axel.guedj@edu.devinci.fr::0e295f22-5598-4cc5-831d-f1f369781555" providerId="AD" clId="Web-{0CD9CD15-CB84-4846-AEDE-94DC94AFA63B}" dt="2023-01-11T08:20:21.657" v="1"/>
        <pc:sldMkLst>
          <pc:docMk/>
          <pc:sldMk cId="1804930089" sldId="258"/>
        </pc:sldMkLst>
        <pc:spChg chg="add mod">
          <ac:chgData name="GUEDJ Axel" userId="S::axel.guedj@edu.devinci.fr::0e295f22-5598-4cc5-831d-f1f369781555" providerId="AD" clId="Web-{0CD9CD15-CB84-4846-AEDE-94DC94AFA63B}" dt="2023-01-11T08:20:21.657" v="1"/>
          <ac:spMkLst>
            <pc:docMk/>
            <pc:sldMk cId="1804930089" sldId="258"/>
            <ac:spMk id="5" creationId="{433447D4-FE9C-2E85-C506-18573471B9DA}"/>
          </ac:spMkLst>
        </pc:spChg>
      </pc:sldChg>
      <pc:sldChg chg="addSp modSp">
        <pc:chgData name="GUEDJ Axel" userId="S::axel.guedj@edu.devinci.fr::0e295f22-5598-4cc5-831d-f1f369781555" providerId="AD" clId="Web-{0CD9CD15-CB84-4846-AEDE-94DC94AFA63B}" dt="2023-01-11T08:20:21.657" v="2"/>
        <pc:sldMkLst>
          <pc:docMk/>
          <pc:sldMk cId="949345093" sldId="259"/>
        </pc:sldMkLst>
        <pc:spChg chg="add mod">
          <ac:chgData name="GUEDJ Axel" userId="S::axel.guedj@edu.devinci.fr::0e295f22-5598-4cc5-831d-f1f369781555" providerId="AD" clId="Web-{0CD9CD15-CB84-4846-AEDE-94DC94AFA63B}" dt="2023-01-11T08:20:21.657" v="2"/>
          <ac:spMkLst>
            <pc:docMk/>
            <pc:sldMk cId="949345093" sldId="259"/>
            <ac:spMk id="4" creationId="{411B9468-BD0E-556D-038E-31791A0569C1}"/>
          </ac:spMkLst>
        </pc:spChg>
      </pc:sldChg>
      <pc:sldChg chg="addSp modSp">
        <pc:chgData name="GUEDJ Axel" userId="S::axel.guedj@edu.devinci.fr::0e295f22-5598-4cc5-831d-f1f369781555" providerId="AD" clId="Web-{0CD9CD15-CB84-4846-AEDE-94DC94AFA63B}" dt="2023-01-11T08:20:21.766" v="5"/>
        <pc:sldMkLst>
          <pc:docMk/>
          <pc:sldMk cId="1678762606" sldId="260"/>
        </pc:sldMkLst>
        <pc:spChg chg="add mod">
          <ac:chgData name="GUEDJ Axel" userId="S::axel.guedj@edu.devinci.fr::0e295f22-5598-4cc5-831d-f1f369781555" providerId="AD" clId="Web-{0CD9CD15-CB84-4846-AEDE-94DC94AFA63B}" dt="2023-01-11T08:20:21.766" v="5"/>
          <ac:spMkLst>
            <pc:docMk/>
            <pc:sldMk cId="1678762606" sldId="260"/>
            <ac:spMk id="4" creationId="{97D5CA38-09AB-8F4E-B274-39854E3735AE}"/>
          </ac:spMkLst>
        </pc:spChg>
      </pc:sldChg>
      <pc:sldChg chg="addSp modSp">
        <pc:chgData name="GUEDJ Axel" userId="S::axel.guedj@edu.devinci.fr::0e295f22-5598-4cc5-831d-f1f369781555" providerId="AD" clId="Web-{0CD9CD15-CB84-4846-AEDE-94DC94AFA63B}" dt="2023-01-11T08:20:21.672" v="3"/>
        <pc:sldMkLst>
          <pc:docMk/>
          <pc:sldMk cId="4104823462" sldId="261"/>
        </pc:sldMkLst>
        <pc:spChg chg="add mod">
          <ac:chgData name="GUEDJ Axel" userId="S::axel.guedj@edu.devinci.fr::0e295f22-5598-4cc5-831d-f1f369781555" providerId="AD" clId="Web-{0CD9CD15-CB84-4846-AEDE-94DC94AFA63B}" dt="2023-01-11T08:20:21.672" v="3"/>
          <ac:spMkLst>
            <pc:docMk/>
            <pc:sldMk cId="4104823462" sldId="261"/>
            <ac:spMk id="5" creationId="{F64E092E-00F8-7BE7-9DD7-9BA446C7938B}"/>
          </ac:spMkLst>
        </pc:spChg>
      </pc:sldChg>
      <pc:sldChg chg="addSp modSp">
        <pc:chgData name="GUEDJ Axel" userId="S::axel.guedj@edu.devinci.fr::0e295f22-5598-4cc5-831d-f1f369781555" providerId="AD" clId="Web-{0CD9CD15-CB84-4846-AEDE-94DC94AFA63B}" dt="2023-01-11T08:20:21.829" v="11"/>
        <pc:sldMkLst>
          <pc:docMk/>
          <pc:sldMk cId="1267627184" sldId="262"/>
        </pc:sldMkLst>
        <pc:spChg chg="add mod">
          <ac:chgData name="GUEDJ Axel" userId="S::axel.guedj@edu.devinci.fr::0e295f22-5598-4cc5-831d-f1f369781555" providerId="AD" clId="Web-{0CD9CD15-CB84-4846-AEDE-94DC94AFA63B}" dt="2023-01-11T08:20:21.829" v="11"/>
          <ac:spMkLst>
            <pc:docMk/>
            <pc:sldMk cId="1267627184" sldId="262"/>
            <ac:spMk id="4" creationId="{75CD530E-5ABD-DD1B-A2F5-BB675F458140}"/>
          </ac:spMkLst>
        </pc:spChg>
      </pc:sldChg>
      <pc:sldChg chg="addSp modSp">
        <pc:chgData name="GUEDJ Axel" userId="S::axel.guedj@edu.devinci.fr::0e295f22-5598-4cc5-831d-f1f369781555" providerId="AD" clId="Web-{0CD9CD15-CB84-4846-AEDE-94DC94AFA63B}" dt="2023-01-11T08:20:21.782" v="7"/>
        <pc:sldMkLst>
          <pc:docMk/>
          <pc:sldMk cId="390176154" sldId="263"/>
        </pc:sldMkLst>
        <pc:spChg chg="add mod">
          <ac:chgData name="GUEDJ Axel" userId="S::axel.guedj@edu.devinci.fr::0e295f22-5598-4cc5-831d-f1f369781555" providerId="AD" clId="Web-{0CD9CD15-CB84-4846-AEDE-94DC94AFA63B}" dt="2023-01-11T08:20:21.782" v="7"/>
          <ac:spMkLst>
            <pc:docMk/>
            <pc:sldMk cId="390176154" sldId="263"/>
            <ac:spMk id="5" creationId="{2873B241-947F-B4FA-FC67-FAD516EA3D83}"/>
          </ac:spMkLst>
        </pc:spChg>
      </pc:sldChg>
      <pc:sldChg chg="addSp modSp">
        <pc:chgData name="GUEDJ Axel" userId="S::axel.guedj@edu.devinci.fr::0e295f22-5598-4cc5-831d-f1f369781555" providerId="AD" clId="Web-{0CD9CD15-CB84-4846-AEDE-94DC94AFA63B}" dt="2023-01-11T08:20:21.813" v="9"/>
        <pc:sldMkLst>
          <pc:docMk/>
          <pc:sldMk cId="1843235482" sldId="264"/>
        </pc:sldMkLst>
        <pc:spChg chg="add mod">
          <ac:chgData name="GUEDJ Axel" userId="S::axel.guedj@edu.devinci.fr::0e295f22-5598-4cc5-831d-f1f369781555" providerId="AD" clId="Web-{0CD9CD15-CB84-4846-AEDE-94DC94AFA63B}" dt="2023-01-11T08:20:21.813" v="9"/>
          <ac:spMkLst>
            <pc:docMk/>
            <pc:sldMk cId="1843235482" sldId="264"/>
            <ac:spMk id="2" creationId="{63CCCA47-30A0-EAE6-187D-F020508AA8D9}"/>
          </ac:spMkLst>
        </pc:spChg>
      </pc:sldChg>
      <pc:sldChg chg="addSp modSp">
        <pc:chgData name="GUEDJ Axel" userId="S::axel.guedj@edu.devinci.fr::0e295f22-5598-4cc5-831d-f1f369781555" providerId="AD" clId="Web-{0CD9CD15-CB84-4846-AEDE-94DC94AFA63B}" dt="2023-01-11T08:20:21.829" v="10"/>
        <pc:sldMkLst>
          <pc:docMk/>
          <pc:sldMk cId="1810842195" sldId="265"/>
        </pc:sldMkLst>
        <pc:spChg chg="add mod">
          <ac:chgData name="GUEDJ Axel" userId="S::axel.guedj@edu.devinci.fr::0e295f22-5598-4cc5-831d-f1f369781555" providerId="AD" clId="Web-{0CD9CD15-CB84-4846-AEDE-94DC94AFA63B}" dt="2023-01-11T08:20:21.829" v="10"/>
          <ac:spMkLst>
            <pc:docMk/>
            <pc:sldMk cId="1810842195" sldId="265"/>
            <ac:spMk id="4" creationId="{372A7066-8309-9DCE-156F-003001748761}"/>
          </ac:spMkLst>
        </pc:spChg>
      </pc:sldChg>
      <pc:sldChg chg="addSp modSp">
        <pc:chgData name="GUEDJ Axel" userId="S::axel.guedj@edu.devinci.fr::0e295f22-5598-4cc5-831d-f1f369781555" providerId="AD" clId="Web-{0CD9CD15-CB84-4846-AEDE-94DC94AFA63B}" dt="2023-01-11T08:20:21.704" v="4"/>
        <pc:sldMkLst>
          <pc:docMk/>
          <pc:sldMk cId="867705356" sldId="266"/>
        </pc:sldMkLst>
        <pc:spChg chg="add mod">
          <ac:chgData name="GUEDJ Axel" userId="S::axel.guedj@edu.devinci.fr::0e295f22-5598-4cc5-831d-f1f369781555" providerId="AD" clId="Web-{0CD9CD15-CB84-4846-AEDE-94DC94AFA63B}" dt="2023-01-11T08:20:21.704" v="4"/>
          <ac:spMkLst>
            <pc:docMk/>
            <pc:sldMk cId="867705356" sldId="266"/>
            <ac:spMk id="2" creationId="{45C3430F-16E8-76CC-F90C-2D4341D9649D}"/>
          </ac:spMkLst>
        </pc:spChg>
      </pc:sldChg>
      <pc:sldChg chg="addSp modSp">
        <pc:chgData name="GUEDJ Axel" userId="S::axel.guedj@edu.devinci.fr::0e295f22-5598-4cc5-831d-f1f369781555" providerId="AD" clId="Web-{0CD9CD15-CB84-4846-AEDE-94DC94AFA63B}" dt="2023-01-11T08:20:21.782" v="6"/>
        <pc:sldMkLst>
          <pc:docMk/>
          <pc:sldMk cId="3050567696" sldId="267"/>
        </pc:sldMkLst>
        <pc:spChg chg="add mod">
          <ac:chgData name="GUEDJ Axel" userId="S::axel.guedj@edu.devinci.fr::0e295f22-5598-4cc5-831d-f1f369781555" providerId="AD" clId="Web-{0CD9CD15-CB84-4846-AEDE-94DC94AFA63B}" dt="2023-01-11T08:20:21.782" v="6"/>
          <ac:spMkLst>
            <pc:docMk/>
            <pc:sldMk cId="3050567696" sldId="267"/>
            <ac:spMk id="2" creationId="{CD20177F-1983-DC5C-E660-F1C5D34FFDDB}"/>
          </ac:spMkLst>
        </pc:spChg>
      </pc:sldChg>
      <pc:sldChg chg="addSp modSp">
        <pc:chgData name="GUEDJ Axel" userId="S::axel.guedj@edu.devinci.fr::0e295f22-5598-4cc5-831d-f1f369781555" providerId="AD" clId="Web-{0CD9CD15-CB84-4846-AEDE-94DC94AFA63B}" dt="2023-01-11T08:20:21.797" v="8"/>
        <pc:sldMkLst>
          <pc:docMk/>
          <pc:sldMk cId="304435674" sldId="268"/>
        </pc:sldMkLst>
        <pc:spChg chg="add mod">
          <ac:chgData name="GUEDJ Axel" userId="S::axel.guedj@edu.devinci.fr::0e295f22-5598-4cc5-831d-f1f369781555" providerId="AD" clId="Web-{0CD9CD15-CB84-4846-AEDE-94DC94AFA63B}" dt="2023-01-11T08:20:21.797" v="8"/>
          <ac:spMkLst>
            <pc:docMk/>
            <pc:sldMk cId="304435674" sldId="268"/>
            <ac:spMk id="2" creationId="{E47CF934-5CC0-FF2B-F407-40AD46424E70}"/>
          </ac:spMkLst>
        </pc:spChg>
      </pc:sldChg>
      <pc:sldChg chg="addSp modSp">
        <pc:chgData name="GUEDJ Axel" userId="S::axel.guedj@edu.devinci.fr::0e295f22-5598-4cc5-831d-f1f369781555" providerId="AD" clId="Web-{0CD9CD15-CB84-4846-AEDE-94DC94AFA63B}" dt="2023-01-11T08:20:21.844" v="12"/>
        <pc:sldMkLst>
          <pc:docMk/>
          <pc:sldMk cId="4288169284" sldId="269"/>
        </pc:sldMkLst>
        <pc:spChg chg="add mod">
          <ac:chgData name="GUEDJ Axel" userId="S::axel.guedj@edu.devinci.fr::0e295f22-5598-4cc5-831d-f1f369781555" providerId="AD" clId="Web-{0CD9CD15-CB84-4846-AEDE-94DC94AFA63B}" dt="2023-01-11T08:20:21.844" v="12"/>
          <ac:spMkLst>
            <pc:docMk/>
            <pc:sldMk cId="4288169284" sldId="269"/>
            <ac:spMk id="3" creationId="{54CE18FA-481B-3659-5644-65F38044FDA9}"/>
          </ac:spMkLst>
        </pc:spChg>
      </pc:sldChg>
      <pc:sldChg chg="addSp delSp modSp mod setBg">
        <pc:chgData name="GUEDJ Axel" userId="S::axel.guedj@edu.devinci.fr::0e295f22-5598-4cc5-831d-f1f369781555" providerId="AD" clId="Web-{0CD9CD15-CB84-4846-AEDE-94DC94AFA63B}" dt="2023-01-11T08:27:48.761" v="19"/>
        <pc:sldMkLst>
          <pc:docMk/>
          <pc:sldMk cId="3049987146" sldId="270"/>
        </pc:sldMkLst>
        <pc:spChg chg="del">
          <ac:chgData name="GUEDJ Axel" userId="S::axel.guedj@edu.devinci.fr::0e295f22-5598-4cc5-831d-f1f369781555" providerId="AD" clId="Web-{0CD9CD15-CB84-4846-AEDE-94DC94AFA63B}" dt="2023-01-11T08:27:31.682" v="13"/>
          <ac:spMkLst>
            <pc:docMk/>
            <pc:sldMk cId="3049987146" sldId="270"/>
            <ac:spMk id="2" creationId="{F9AC8D35-2829-1A9F-8C99-EE8C7FCBEF2B}"/>
          </ac:spMkLst>
        </pc:spChg>
        <pc:spChg chg="del">
          <ac:chgData name="GUEDJ Axel" userId="S::axel.guedj@edu.devinci.fr::0e295f22-5598-4cc5-831d-f1f369781555" providerId="AD" clId="Web-{0CD9CD15-CB84-4846-AEDE-94DC94AFA63B}" dt="2023-01-11T08:27:34.995" v="14"/>
          <ac:spMkLst>
            <pc:docMk/>
            <pc:sldMk cId="3049987146" sldId="270"/>
            <ac:spMk id="3" creationId="{94B82AEF-0244-21F1-E1E5-C88C64BCDD47}"/>
          </ac:spMkLst>
        </pc:spChg>
        <pc:spChg chg="add">
          <ac:chgData name="GUEDJ Axel" userId="S::axel.guedj@edu.devinci.fr::0e295f22-5598-4cc5-831d-f1f369781555" providerId="AD" clId="Web-{0CD9CD15-CB84-4846-AEDE-94DC94AFA63B}" dt="2023-01-11T08:27:48.761" v="19"/>
          <ac:spMkLst>
            <pc:docMk/>
            <pc:sldMk cId="3049987146" sldId="270"/>
            <ac:spMk id="9" creationId="{42A4FC2C-047E-45A5-965D-8E1E3BF09BC6}"/>
          </ac:spMkLst>
        </pc:spChg>
        <pc:picChg chg="add mod">
          <ac:chgData name="GUEDJ Axel" userId="S::axel.guedj@edu.devinci.fr::0e295f22-5598-4cc5-831d-f1f369781555" providerId="AD" clId="Web-{0CD9CD15-CB84-4846-AEDE-94DC94AFA63B}" dt="2023-01-11T08:27:48.761" v="19"/>
          <ac:picMkLst>
            <pc:docMk/>
            <pc:sldMk cId="3049987146" sldId="270"/>
            <ac:picMk id="4" creationId="{C445C238-1510-5129-79AC-304494CEE446}"/>
          </ac:picMkLst>
        </pc:picChg>
      </pc:sldChg>
    </pc:docChg>
  </pc:docChgLst>
  <pc:docChgLst>
    <pc:chgData name="GUEDJ Axel" userId="S::axel.guedj@edu.devinci.fr::0e295f22-5598-4cc5-831d-f1f369781555" providerId="AD" clId="Web-{06C7FDD6-4D4E-4F9B-BA30-F7AB81F20798}"/>
    <pc:docChg chg="addSld delSld modSld">
      <pc:chgData name="GUEDJ Axel" userId="S::axel.guedj@edu.devinci.fr::0e295f22-5598-4cc5-831d-f1f369781555" providerId="AD" clId="Web-{06C7FDD6-4D4E-4F9B-BA30-F7AB81F20798}" dt="2023-01-20T19:01:19.258" v="259"/>
      <pc:docMkLst>
        <pc:docMk/>
      </pc:docMkLst>
      <pc:sldChg chg="modSp">
        <pc:chgData name="GUEDJ Axel" userId="S::axel.guedj@edu.devinci.fr::0e295f22-5598-4cc5-831d-f1f369781555" providerId="AD" clId="Web-{06C7FDD6-4D4E-4F9B-BA30-F7AB81F20798}" dt="2023-01-20T18:10:21.350" v="16" actId="20577"/>
        <pc:sldMkLst>
          <pc:docMk/>
          <pc:sldMk cId="1804930089" sldId="258"/>
        </pc:sldMkLst>
        <pc:spChg chg="mod">
          <ac:chgData name="GUEDJ Axel" userId="S::axel.guedj@edu.devinci.fr::0e295f22-5598-4cc5-831d-f1f369781555" providerId="AD" clId="Web-{06C7FDD6-4D4E-4F9B-BA30-F7AB81F20798}" dt="2023-01-20T18:10:21.350" v="16" actId="20577"/>
          <ac:spMkLst>
            <pc:docMk/>
            <pc:sldMk cId="1804930089" sldId="258"/>
            <ac:spMk id="3" creationId="{239B9AEF-F6D1-0131-3258-E4368041E7F9}"/>
          </ac:spMkLst>
        </pc:spChg>
      </pc:sldChg>
      <pc:sldChg chg="modSp">
        <pc:chgData name="GUEDJ Axel" userId="S::axel.guedj@edu.devinci.fr::0e295f22-5598-4cc5-831d-f1f369781555" providerId="AD" clId="Web-{06C7FDD6-4D4E-4F9B-BA30-F7AB81F20798}" dt="2023-01-20T18:46:55.883" v="220" actId="1076"/>
        <pc:sldMkLst>
          <pc:docMk/>
          <pc:sldMk cId="949345093" sldId="259"/>
        </pc:sldMkLst>
        <pc:spChg chg="mod">
          <ac:chgData name="GUEDJ Axel" userId="S::axel.guedj@edu.devinci.fr::0e295f22-5598-4cc5-831d-f1f369781555" providerId="AD" clId="Web-{06C7FDD6-4D4E-4F9B-BA30-F7AB81F20798}" dt="2023-01-20T18:46:55.883" v="220" actId="1076"/>
          <ac:spMkLst>
            <pc:docMk/>
            <pc:sldMk cId="949345093" sldId="259"/>
            <ac:spMk id="2" creationId="{5F13C9E1-C1AE-35D1-B478-87B34917EF55}"/>
          </ac:spMkLst>
        </pc:spChg>
        <pc:spChg chg="mod">
          <ac:chgData name="GUEDJ Axel" userId="S::axel.guedj@edu.devinci.fr::0e295f22-5598-4cc5-831d-f1f369781555" providerId="AD" clId="Web-{06C7FDD6-4D4E-4F9B-BA30-F7AB81F20798}" dt="2023-01-20T18:46:41.851" v="217" actId="20577"/>
          <ac:spMkLst>
            <pc:docMk/>
            <pc:sldMk cId="949345093" sldId="259"/>
            <ac:spMk id="3" creationId="{6E5C776C-7243-8A32-6275-A9548B9A56CF}"/>
          </ac:spMkLst>
        </pc:spChg>
      </pc:sldChg>
      <pc:sldChg chg="modSp">
        <pc:chgData name="GUEDJ Axel" userId="S::axel.guedj@edu.devinci.fr::0e295f22-5598-4cc5-831d-f1f369781555" providerId="AD" clId="Web-{06C7FDD6-4D4E-4F9B-BA30-F7AB81F20798}" dt="2023-01-20T19:01:03.617" v="252" actId="20577"/>
        <pc:sldMkLst>
          <pc:docMk/>
          <pc:sldMk cId="1678762606" sldId="260"/>
        </pc:sldMkLst>
        <pc:spChg chg="mod">
          <ac:chgData name="GUEDJ Axel" userId="S::axel.guedj@edu.devinci.fr::0e295f22-5598-4cc5-831d-f1f369781555" providerId="AD" clId="Web-{06C7FDD6-4D4E-4F9B-BA30-F7AB81F20798}" dt="2023-01-20T19:01:03.617" v="252" actId="20577"/>
          <ac:spMkLst>
            <pc:docMk/>
            <pc:sldMk cId="1678762606" sldId="260"/>
            <ac:spMk id="3" creationId="{33A83DDC-001A-2CC5-1738-397B6F9AF7DB}"/>
          </ac:spMkLst>
        </pc:spChg>
      </pc:sldChg>
      <pc:sldChg chg="modSp">
        <pc:chgData name="GUEDJ Axel" userId="S::axel.guedj@edu.devinci.fr::0e295f22-5598-4cc5-831d-f1f369781555" providerId="AD" clId="Web-{06C7FDD6-4D4E-4F9B-BA30-F7AB81F20798}" dt="2023-01-20T18:48:04.229" v="230" actId="20577"/>
        <pc:sldMkLst>
          <pc:docMk/>
          <pc:sldMk cId="4104823462" sldId="261"/>
        </pc:sldMkLst>
        <pc:spChg chg="mod">
          <ac:chgData name="GUEDJ Axel" userId="S::axel.guedj@edu.devinci.fr::0e295f22-5598-4cc5-831d-f1f369781555" providerId="AD" clId="Web-{06C7FDD6-4D4E-4F9B-BA30-F7AB81F20798}" dt="2023-01-20T18:47:12.853" v="223" actId="20577"/>
          <ac:spMkLst>
            <pc:docMk/>
            <pc:sldMk cId="4104823462" sldId="261"/>
            <ac:spMk id="2" creationId="{01921759-1C7F-448F-1EC2-B4DC5D56B99B}"/>
          </ac:spMkLst>
        </pc:spChg>
        <pc:spChg chg="mod">
          <ac:chgData name="GUEDJ Axel" userId="S::axel.guedj@edu.devinci.fr::0e295f22-5598-4cc5-831d-f1f369781555" providerId="AD" clId="Web-{06C7FDD6-4D4E-4F9B-BA30-F7AB81F20798}" dt="2023-01-20T18:48:04.229" v="230" actId="20577"/>
          <ac:spMkLst>
            <pc:docMk/>
            <pc:sldMk cId="4104823462" sldId="261"/>
            <ac:spMk id="3" creationId="{231152A6-FAF3-74CF-4E1E-677B6052D6D9}"/>
          </ac:spMkLst>
        </pc:spChg>
      </pc:sldChg>
      <pc:sldChg chg="addSp modSp">
        <pc:chgData name="GUEDJ Axel" userId="S::axel.guedj@edu.devinci.fr::0e295f22-5598-4cc5-831d-f1f369781555" providerId="AD" clId="Web-{06C7FDD6-4D4E-4F9B-BA30-F7AB81F20798}" dt="2023-01-20T18:36:49.564" v="193" actId="1076"/>
        <pc:sldMkLst>
          <pc:docMk/>
          <pc:sldMk cId="867705356" sldId="266"/>
        </pc:sldMkLst>
        <pc:picChg chg="add mod modCrop">
          <ac:chgData name="GUEDJ Axel" userId="S::axel.guedj@edu.devinci.fr::0e295f22-5598-4cc5-831d-f1f369781555" providerId="AD" clId="Web-{06C7FDD6-4D4E-4F9B-BA30-F7AB81F20798}" dt="2023-01-20T18:36:49.564" v="193" actId="1076"/>
          <ac:picMkLst>
            <pc:docMk/>
            <pc:sldMk cId="867705356" sldId="266"/>
            <ac:picMk id="3" creationId="{13F89E9B-41F0-3C14-42EC-0C96D74A4F30}"/>
          </ac:picMkLst>
        </pc:picChg>
        <pc:picChg chg="mod">
          <ac:chgData name="GUEDJ Axel" userId="S::axel.guedj@edu.devinci.fr::0e295f22-5598-4cc5-831d-f1f369781555" providerId="AD" clId="Web-{06C7FDD6-4D4E-4F9B-BA30-F7AB81F20798}" dt="2023-01-20T18:36:12.688" v="187" actId="1076"/>
          <ac:picMkLst>
            <pc:docMk/>
            <pc:sldMk cId="867705356" sldId="266"/>
            <ac:picMk id="5" creationId="{F9B41DFF-D7B0-F437-ABA7-FA1DDB627B84}"/>
          </ac:picMkLst>
        </pc:picChg>
      </pc:sldChg>
      <pc:sldChg chg="addSp delSp modSp mod setBg">
        <pc:chgData name="GUEDJ Axel" userId="S::axel.guedj@edu.devinci.fr::0e295f22-5598-4cc5-831d-f1f369781555" providerId="AD" clId="Web-{06C7FDD6-4D4E-4F9B-BA30-F7AB81F20798}" dt="2023-01-20T19:01:19.258" v="259"/>
        <pc:sldMkLst>
          <pc:docMk/>
          <pc:sldMk cId="3050567696" sldId="267"/>
        </pc:sldMkLst>
        <pc:spChg chg="mod ord">
          <ac:chgData name="GUEDJ Axel" userId="S::axel.guedj@edu.devinci.fr::0e295f22-5598-4cc5-831d-f1f369781555" providerId="AD" clId="Web-{06C7FDD6-4D4E-4F9B-BA30-F7AB81F20798}" dt="2023-01-20T19:01:19.258" v="259"/>
          <ac:spMkLst>
            <pc:docMk/>
            <pc:sldMk cId="3050567696" sldId="267"/>
            <ac:spMk id="2" creationId="{CD20177F-1983-DC5C-E660-F1C5D34FFDDB}"/>
          </ac:spMkLst>
        </pc:spChg>
        <pc:spChg chg="add del">
          <ac:chgData name="GUEDJ Axel" userId="S::axel.guedj@edu.devinci.fr::0e295f22-5598-4cc5-831d-f1f369781555" providerId="AD" clId="Web-{06C7FDD6-4D4E-4F9B-BA30-F7AB81F20798}" dt="2023-01-20T19:01:19.243" v="258"/>
          <ac:spMkLst>
            <pc:docMk/>
            <pc:sldMk cId="3050567696" sldId="267"/>
            <ac:spMk id="8" creationId="{42A4FC2C-047E-45A5-965D-8E1E3BF09BC6}"/>
          </ac:spMkLst>
        </pc:spChg>
        <pc:spChg chg="add">
          <ac:chgData name="GUEDJ Axel" userId="S::axel.guedj@edu.devinci.fr::0e295f22-5598-4cc5-831d-f1f369781555" providerId="AD" clId="Web-{06C7FDD6-4D4E-4F9B-BA30-F7AB81F20798}" dt="2023-01-20T19:01:19.258" v="259"/>
          <ac:spMkLst>
            <pc:docMk/>
            <pc:sldMk cId="3050567696" sldId="267"/>
            <ac:spMk id="10" creationId="{83C98ABE-055B-441F-B07E-44F97F083C39}"/>
          </ac:spMkLst>
        </pc:spChg>
        <pc:spChg chg="add">
          <ac:chgData name="GUEDJ Axel" userId="S::axel.guedj@edu.devinci.fr::0e295f22-5598-4cc5-831d-f1f369781555" providerId="AD" clId="Web-{06C7FDD6-4D4E-4F9B-BA30-F7AB81F20798}" dt="2023-01-20T19:01:19.258" v="259"/>
          <ac:spMkLst>
            <pc:docMk/>
            <pc:sldMk cId="3050567696" sldId="267"/>
            <ac:spMk id="11" creationId="{F3060C83-F051-4F0E-ABAD-AA0DFC48B218}"/>
          </ac:spMkLst>
        </pc:spChg>
        <pc:spChg chg="add">
          <ac:chgData name="GUEDJ Axel" userId="S::axel.guedj@edu.devinci.fr::0e295f22-5598-4cc5-831d-f1f369781555" providerId="AD" clId="Web-{06C7FDD6-4D4E-4F9B-BA30-F7AB81F20798}" dt="2023-01-20T19:01:19.258" v="259"/>
          <ac:spMkLst>
            <pc:docMk/>
            <pc:sldMk cId="3050567696" sldId="267"/>
            <ac:spMk id="12" creationId="{29FDB030-9B49-4CED-8CCD-4D99382388AC}"/>
          </ac:spMkLst>
        </pc:spChg>
        <pc:spChg chg="add">
          <ac:chgData name="GUEDJ Axel" userId="S::axel.guedj@edu.devinci.fr::0e295f22-5598-4cc5-831d-f1f369781555" providerId="AD" clId="Web-{06C7FDD6-4D4E-4F9B-BA30-F7AB81F20798}" dt="2023-01-20T19:01:19.258" v="259"/>
          <ac:spMkLst>
            <pc:docMk/>
            <pc:sldMk cId="3050567696" sldId="267"/>
            <ac:spMk id="14" creationId="{3783CA14-24A1-485C-8B30-D6A5D87987AD}"/>
          </ac:spMkLst>
        </pc:spChg>
        <pc:spChg chg="add">
          <ac:chgData name="GUEDJ Axel" userId="S::axel.guedj@edu.devinci.fr::0e295f22-5598-4cc5-831d-f1f369781555" providerId="AD" clId="Web-{06C7FDD6-4D4E-4F9B-BA30-F7AB81F20798}" dt="2023-01-20T19:01:19.258" v="259"/>
          <ac:spMkLst>
            <pc:docMk/>
            <pc:sldMk cId="3050567696" sldId="267"/>
            <ac:spMk id="16" creationId="{9A97C86A-04D6-40F7-AE84-31AB43E6A846}"/>
          </ac:spMkLst>
        </pc:spChg>
        <pc:spChg chg="add">
          <ac:chgData name="GUEDJ Axel" userId="S::axel.guedj@edu.devinci.fr::0e295f22-5598-4cc5-831d-f1f369781555" providerId="AD" clId="Web-{06C7FDD6-4D4E-4F9B-BA30-F7AB81F20798}" dt="2023-01-20T19:01:19.258" v="259"/>
          <ac:spMkLst>
            <pc:docMk/>
            <pc:sldMk cId="3050567696" sldId="267"/>
            <ac:spMk id="18" creationId="{FF9F2414-84E8-453E-B1F3-389FDE8192D9}"/>
          </ac:spMkLst>
        </pc:spChg>
        <pc:spChg chg="add">
          <ac:chgData name="GUEDJ Axel" userId="S::axel.guedj@edu.devinci.fr::0e295f22-5598-4cc5-831d-f1f369781555" providerId="AD" clId="Web-{06C7FDD6-4D4E-4F9B-BA30-F7AB81F20798}" dt="2023-01-20T19:01:19.258" v="259"/>
          <ac:spMkLst>
            <pc:docMk/>
            <pc:sldMk cId="3050567696" sldId="267"/>
            <ac:spMk id="20" creationId="{3ECA69A1-7536-43AC-85EF-C7106179F5ED}"/>
          </ac:spMkLst>
        </pc:spChg>
        <pc:picChg chg="add mod">
          <ac:chgData name="GUEDJ Axel" userId="S::axel.guedj@edu.devinci.fr::0e295f22-5598-4cc5-831d-f1f369781555" providerId="AD" clId="Web-{06C7FDD6-4D4E-4F9B-BA30-F7AB81F20798}" dt="2023-01-20T19:01:19.258" v="259"/>
          <ac:picMkLst>
            <pc:docMk/>
            <pc:sldMk cId="3050567696" sldId="267"/>
            <ac:picMk id="3" creationId="{267EE3A8-760A-F1DC-5866-9C4967E28CA0}"/>
          </ac:picMkLst>
        </pc:picChg>
        <pc:picChg chg="del mod">
          <ac:chgData name="GUEDJ Axel" userId="S::axel.guedj@edu.devinci.fr::0e295f22-5598-4cc5-831d-f1f369781555" providerId="AD" clId="Web-{06C7FDD6-4D4E-4F9B-BA30-F7AB81F20798}" dt="2023-01-20T19:01:08.711" v="254"/>
          <ac:picMkLst>
            <pc:docMk/>
            <pc:sldMk cId="3050567696" sldId="267"/>
            <ac:picMk id="4" creationId="{CA5FEF94-2C1A-2F38-30D1-89691EC90DDA}"/>
          </ac:picMkLst>
        </pc:picChg>
        <pc:picChg chg="del">
          <ac:chgData name="GUEDJ Axel" userId="S::axel.guedj@edu.devinci.fr::0e295f22-5598-4cc5-831d-f1f369781555" providerId="AD" clId="Web-{06C7FDD6-4D4E-4F9B-BA30-F7AB81F20798}" dt="2023-01-20T19:01:11.039" v="255"/>
          <ac:picMkLst>
            <pc:docMk/>
            <pc:sldMk cId="3050567696" sldId="267"/>
            <ac:picMk id="5" creationId="{9EAB5880-FC62-5571-2872-8B41A5AA9A16}"/>
          </ac:picMkLst>
        </pc:picChg>
      </pc:sldChg>
      <pc:sldChg chg="addSp delSp modSp new mod setBg">
        <pc:chgData name="GUEDJ Axel" userId="S::axel.guedj@edu.devinci.fr::0e295f22-5598-4cc5-831d-f1f369781555" providerId="AD" clId="Web-{06C7FDD6-4D4E-4F9B-BA30-F7AB81F20798}" dt="2023-01-20T18:50:18.984" v="243" actId="1076"/>
        <pc:sldMkLst>
          <pc:docMk/>
          <pc:sldMk cId="1424520732" sldId="273"/>
        </pc:sldMkLst>
        <pc:spChg chg="del">
          <ac:chgData name="GUEDJ Axel" userId="S::axel.guedj@edu.devinci.fr::0e295f22-5598-4cc5-831d-f1f369781555" providerId="AD" clId="Web-{06C7FDD6-4D4E-4F9B-BA30-F7AB81F20798}" dt="2023-01-20T18:50:11.531" v="241"/>
          <ac:spMkLst>
            <pc:docMk/>
            <pc:sldMk cId="1424520732" sldId="273"/>
            <ac:spMk id="2" creationId="{3608884A-1F9C-B01B-1DC3-31FFB366DF17}"/>
          </ac:spMkLst>
        </pc:spChg>
        <pc:spChg chg="del">
          <ac:chgData name="GUEDJ Axel" userId="S::axel.guedj@edu.devinci.fr::0e295f22-5598-4cc5-831d-f1f369781555" providerId="AD" clId="Web-{06C7FDD6-4D4E-4F9B-BA30-F7AB81F20798}" dt="2023-01-20T18:50:05.343" v="240"/>
          <ac:spMkLst>
            <pc:docMk/>
            <pc:sldMk cId="1424520732" sldId="273"/>
            <ac:spMk id="3" creationId="{C00F59CB-173E-DF97-42A2-E0AD34D1C6AD}"/>
          </ac:spMkLst>
        </pc:spChg>
        <pc:picChg chg="add mod ord">
          <ac:chgData name="GUEDJ Axel" userId="S::axel.guedj@edu.devinci.fr::0e295f22-5598-4cc5-831d-f1f369781555" providerId="AD" clId="Web-{06C7FDD6-4D4E-4F9B-BA30-F7AB81F20798}" dt="2023-01-20T18:50:18.984" v="243" actId="1076"/>
          <ac:picMkLst>
            <pc:docMk/>
            <pc:sldMk cId="1424520732" sldId="273"/>
            <ac:picMk id="4" creationId="{EF26F0DE-F7C5-0EC4-7B62-CAC86F88C54E}"/>
          </ac:picMkLst>
        </pc:picChg>
      </pc:sldChg>
      <pc:sldChg chg="modSp add del replId">
        <pc:chgData name="GUEDJ Axel" userId="S::axel.guedj@edu.devinci.fr::0e295f22-5598-4cc5-831d-f1f369781555" providerId="AD" clId="Web-{06C7FDD6-4D4E-4F9B-BA30-F7AB81F20798}" dt="2023-01-20T18:15:14.329" v="126"/>
        <pc:sldMkLst>
          <pc:docMk/>
          <pc:sldMk cId="3785266631" sldId="273"/>
        </pc:sldMkLst>
        <pc:spChg chg="mod">
          <ac:chgData name="GUEDJ Axel" userId="S::axel.guedj@edu.devinci.fr::0e295f22-5598-4cc5-831d-f1f369781555" providerId="AD" clId="Web-{06C7FDD6-4D4E-4F9B-BA30-F7AB81F20798}" dt="2023-01-20T18:11:44.322" v="25" actId="20577"/>
          <ac:spMkLst>
            <pc:docMk/>
            <pc:sldMk cId="3785266631" sldId="273"/>
            <ac:spMk id="2" creationId="{5F13C9E1-C1AE-35D1-B478-87B34917EF55}"/>
          </ac:spMkLst>
        </pc:spChg>
        <pc:spChg chg="mod">
          <ac:chgData name="GUEDJ Axel" userId="S::axel.guedj@edu.devinci.fr::0e295f22-5598-4cc5-831d-f1f369781555" providerId="AD" clId="Web-{06C7FDD6-4D4E-4F9B-BA30-F7AB81F20798}" dt="2023-01-20T18:14:53.297" v="125" actId="20577"/>
          <ac:spMkLst>
            <pc:docMk/>
            <pc:sldMk cId="3785266631" sldId="273"/>
            <ac:spMk id="3" creationId="{6E5C776C-7243-8A32-6275-A9548B9A56CF}"/>
          </ac:spMkLst>
        </pc:spChg>
      </pc:sldChg>
    </pc:docChg>
  </pc:docChgLst>
  <pc:docChgLst>
    <pc:chgData name="BERREBI Jérémie" userId="S::jeremie.berrebi@edu.devinci.fr::183466a6-cdeb-4598-8a0b-b91f4c4ffe15" providerId="AD" clId="Web-{36ADD2EC-A6CF-4D7E-AB5D-9ED2D9603B89}"/>
    <pc:docChg chg="addSld delSld modSld sldOrd">
      <pc:chgData name="BERREBI Jérémie" userId="S::jeremie.berrebi@edu.devinci.fr::183466a6-cdeb-4598-8a0b-b91f4c4ffe15" providerId="AD" clId="Web-{36ADD2EC-A6CF-4D7E-AB5D-9ED2D9603B89}" dt="2023-01-22T02:58:34.628" v="3239"/>
      <pc:docMkLst>
        <pc:docMk/>
      </pc:docMkLst>
      <pc:sldChg chg="modSp">
        <pc:chgData name="BERREBI Jérémie" userId="S::jeremie.berrebi@edu.devinci.fr::183466a6-cdeb-4598-8a0b-b91f4c4ffe15" providerId="AD" clId="Web-{36ADD2EC-A6CF-4D7E-AB5D-9ED2D9603B89}" dt="2023-01-21T23:11:23.775" v="135" actId="20577"/>
        <pc:sldMkLst>
          <pc:docMk/>
          <pc:sldMk cId="949345093" sldId="259"/>
        </pc:sldMkLst>
        <pc:spChg chg="mod">
          <ac:chgData name="BERREBI Jérémie" userId="S::jeremie.berrebi@edu.devinci.fr::183466a6-cdeb-4598-8a0b-b91f4c4ffe15" providerId="AD" clId="Web-{36ADD2EC-A6CF-4D7E-AB5D-9ED2D9603B89}" dt="2023-01-21T23:11:23.775" v="135" actId="20577"/>
          <ac:spMkLst>
            <pc:docMk/>
            <pc:sldMk cId="949345093" sldId="259"/>
            <ac:spMk id="3" creationId="{6E5C776C-7243-8A32-6275-A9548B9A56CF}"/>
          </ac:spMkLst>
        </pc:spChg>
      </pc:sldChg>
      <pc:sldChg chg="del">
        <pc:chgData name="BERREBI Jérémie" userId="S::jeremie.berrebi@edu.devinci.fr::183466a6-cdeb-4598-8a0b-b91f4c4ffe15" providerId="AD" clId="Web-{36ADD2EC-A6CF-4D7E-AB5D-9ED2D9603B89}" dt="2023-01-22T00:00:18.623" v="1206"/>
        <pc:sldMkLst>
          <pc:docMk/>
          <pc:sldMk cId="1267627184" sldId="262"/>
        </pc:sldMkLst>
      </pc:sldChg>
      <pc:sldChg chg="modSp">
        <pc:chgData name="BERREBI Jérémie" userId="S::jeremie.berrebi@edu.devinci.fr::183466a6-cdeb-4598-8a0b-b91f4c4ffe15" providerId="AD" clId="Web-{36ADD2EC-A6CF-4D7E-AB5D-9ED2D9603B89}" dt="2023-01-22T00:08:55.658" v="1362" actId="20577"/>
        <pc:sldMkLst>
          <pc:docMk/>
          <pc:sldMk cId="1843235482" sldId="264"/>
        </pc:sldMkLst>
        <pc:spChg chg="mod">
          <ac:chgData name="BERREBI Jérémie" userId="S::jeremie.berrebi@edu.devinci.fr::183466a6-cdeb-4598-8a0b-b91f4c4ffe15" providerId="AD" clId="Web-{36ADD2EC-A6CF-4D7E-AB5D-9ED2D9603B89}" dt="2023-01-22T00:08:55.658" v="1362" actId="20577"/>
          <ac:spMkLst>
            <pc:docMk/>
            <pc:sldMk cId="1843235482" sldId="264"/>
            <ac:spMk id="3" creationId="{591C4EBE-6CF6-E2F7-C537-C5ED2124FA07}"/>
          </ac:spMkLst>
        </pc:spChg>
        <pc:spChg chg="mod">
          <ac:chgData name="BERREBI Jérémie" userId="S::jeremie.berrebi@edu.devinci.fr::183466a6-cdeb-4598-8a0b-b91f4c4ffe15" providerId="AD" clId="Web-{36ADD2EC-A6CF-4D7E-AB5D-9ED2D9603B89}" dt="2023-01-22T00:08:40.720" v="1361" actId="20577"/>
          <ac:spMkLst>
            <pc:docMk/>
            <pc:sldMk cId="1843235482" sldId="264"/>
            <ac:spMk id="5" creationId="{1D87870B-5978-608C-D049-BD19F1768E54}"/>
          </ac:spMkLst>
        </pc:spChg>
      </pc:sldChg>
      <pc:sldChg chg="modSp">
        <pc:chgData name="BERREBI Jérémie" userId="S::jeremie.berrebi@edu.devinci.fr::183466a6-cdeb-4598-8a0b-b91f4c4ffe15" providerId="AD" clId="Web-{36ADD2EC-A6CF-4D7E-AB5D-9ED2D9603B89}" dt="2023-01-22T00:17:21.995" v="1414" actId="20577"/>
        <pc:sldMkLst>
          <pc:docMk/>
          <pc:sldMk cId="1646800477" sldId="271"/>
        </pc:sldMkLst>
        <pc:spChg chg="mod">
          <ac:chgData name="BERREBI Jérémie" userId="S::jeremie.berrebi@edu.devinci.fr::183466a6-cdeb-4598-8a0b-b91f4c4ffe15" providerId="AD" clId="Web-{36ADD2EC-A6CF-4D7E-AB5D-9ED2D9603B89}" dt="2023-01-22T00:17:21.995" v="1414" actId="20577"/>
          <ac:spMkLst>
            <pc:docMk/>
            <pc:sldMk cId="1646800477" sldId="271"/>
            <ac:spMk id="2" creationId="{6429ECEC-15C7-7AB0-242F-47700D19549E}"/>
          </ac:spMkLst>
        </pc:spChg>
      </pc:sldChg>
      <pc:sldChg chg="addSp modSp">
        <pc:chgData name="BERREBI Jérémie" userId="S::jeremie.berrebi@edu.devinci.fr::183466a6-cdeb-4598-8a0b-b91f4c4ffe15" providerId="AD" clId="Web-{36ADD2EC-A6CF-4D7E-AB5D-9ED2D9603B89}" dt="2023-01-21T23:12:32.340" v="187" actId="20577"/>
        <pc:sldMkLst>
          <pc:docMk/>
          <pc:sldMk cId="1424520732" sldId="273"/>
        </pc:sldMkLst>
        <pc:spChg chg="add mod">
          <ac:chgData name="BERREBI Jérémie" userId="S::jeremie.berrebi@edu.devinci.fr::183466a6-cdeb-4598-8a0b-b91f4c4ffe15" providerId="AD" clId="Web-{36ADD2EC-A6CF-4D7E-AB5D-9ED2D9603B89}" dt="2023-01-21T23:12:32.340" v="187" actId="20577"/>
          <ac:spMkLst>
            <pc:docMk/>
            <pc:sldMk cId="1424520732" sldId="273"/>
            <ac:spMk id="2" creationId="{2E8B7E2E-9541-964F-D30E-087B5A455749}"/>
          </ac:spMkLst>
        </pc:spChg>
        <pc:picChg chg="mod">
          <ac:chgData name="BERREBI Jérémie" userId="S::jeremie.berrebi@edu.devinci.fr::183466a6-cdeb-4598-8a0b-b91f4c4ffe15" providerId="AD" clId="Web-{36ADD2EC-A6CF-4D7E-AB5D-9ED2D9603B89}" dt="2023-01-21T23:11:38.932" v="136" actId="1076"/>
          <ac:picMkLst>
            <pc:docMk/>
            <pc:sldMk cId="1424520732" sldId="273"/>
            <ac:picMk id="4" creationId="{EF26F0DE-F7C5-0EC4-7B62-CAC86F88C54E}"/>
          </ac:picMkLst>
        </pc:picChg>
      </pc:sldChg>
      <pc:sldChg chg="modSp ord">
        <pc:chgData name="BERREBI Jérémie" userId="S::jeremie.berrebi@edu.devinci.fr::183466a6-cdeb-4598-8a0b-b91f4c4ffe15" providerId="AD" clId="Web-{36ADD2EC-A6CF-4D7E-AB5D-9ED2D9603B89}" dt="2023-01-21T23:25:14.524" v="323" actId="20577"/>
        <pc:sldMkLst>
          <pc:docMk/>
          <pc:sldMk cId="2715195070" sldId="274"/>
        </pc:sldMkLst>
        <pc:spChg chg="mod">
          <ac:chgData name="BERREBI Jérémie" userId="S::jeremie.berrebi@edu.devinci.fr::183466a6-cdeb-4598-8a0b-b91f4c4ffe15" providerId="AD" clId="Web-{36ADD2EC-A6CF-4D7E-AB5D-9ED2D9603B89}" dt="2023-01-21T23:25:14.524" v="323" actId="20577"/>
          <ac:spMkLst>
            <pc:docMk/>
            <pc:sldMk cId="2715195070" sldId="274"/>
            <ac:spMk id="2" creationId="{06498106-1DB8-FD6D-563D-392A252BB13A}"/>
          </ac:spMkLst>
        </pc:spChg>
      </pc:sldChg>
      <pc:sldChg chg="addSp delSp modSp">
        <pc:chgData name="BERREBI Jérémie" userId="S::jeremie.berrebi@edu.devinci.fr::183466a6-cdeb-4598-8a0b-b91f4c4ffe15" providerId="AD" clId="Web-{36ADD2EC-A6CF-4D7E-AB5D-9ED2D9603B89}" dt="2023-01-22T01:08:49.358" v="2930" actId="20577"/>
        <pc:sldMkLst>
          <pc:docMk/>
          <pc:sldMk cId="1730626418" sldId="276"/>
        </pc:sldMkLst>
        <pc:spChg chg="mod">
          <ac:chgData name="BERREBI Jérémie" userId="S::jeremie.berrebi@edu.devinci.fr::183466a6-cdeb-4598-8a0b-b91f4c4ffe15" providerId="AD" clId="Web-{36ADD2EC-A6CF-4D7E-AB5D-9ED2D9603B89}" dt="2023-01-22T00:43:21.441" v="2193" actId="20577"/>
          <ac:spMkLst>
            <pc:docMk/>
            <pc:sldMk cId="1730626418" sldId="276"/>
            <ac:spMk id="2" creationId="{753E4883-174E-F022-365F-AB624D8977D2}"/>
          </ac:spMkLst>
        </pc:spChg>
        <pc:spChg chg="mod">
          <ac:chgData name="BERREBI Jérémie" userId="S::jeremie.berrebi@edu.devinci.fr::183466a6-cdeb-4598-8a0b-b91f4c4ffe15" providerId="AD" clId="Web-{36ADD2EC-A6CF-4D7E-AB5D-9ED2D9603B89}" dt="2023-01-22T01:08:49.358" v="2930" actId="20577"/>
          <ac:spMkLst>
            <pc:docMk/>
            <pc:sldMk cId="1730626418" sldId="276"/>
            <ac:spMk id="8" creationId="{CDE32FC2-EDC0-EF9A-6D92-C71D4C3F2F30}"/>
          </ac:spMkLst>
        </pc:spChg>
        <pc:picChg chg="add del mod">
          <ac:chgData name="BERREBI Jérémie" userId="S::jeremie.berrebi@edu.devinci.fr::183466a6-cdeb-4598-8a0b-b91f4c4ffe15" providerId="AD" clId="Web-{36ADD2EC-A6CF-4D7E-AB5D-9ED2D9603B89}" dt="2023-01-22T00:46:03.603" v="2217"/>
          <ac:picMkLst>
            <pc:docMk/>
            <pc:sldMk cId="1730626418" sldId="276"/>
            <ac:picMk id="3" creationId="{9769E22A-4632-6263-A853-AC1E4F8B977B}"/>
          </ac:picMkLst>
        </pc:picChg>
        <pc:picChg chg="add del mod">
          <ac:chgData name="BERREBI Jérémie" userId="S::jeremie.berrebi@edu.devinci.fr::183466a6-cdeb-4598-8a0b-b91f4c4ffe15" providerId="AD" clId="Web-{36ADD2EC-A6CF-4D7E-AB5D-9ED2D9603B89}" dt="2023-01-22T00:46:02.213" v="2216"/>
          <ac:picMkLst>
            <pc:docMk/>
            <pc:sldMk cId="1730626418" sldId="276"/>
            <ac:picMk id="5" creationId="{05C375C2-C586-E5E3-5772-42FB788E39B0}"/>
          </ac:picMkLst>
        </pc:picChg>
      </pc:sldChg>
      <pc:sldChg chg="modSp new">
        <pc:chgData name="BERREBI Jérémie" userId="S::jeremie.berrebi@edu.devinci.fr::183466a6-cdeb-4598-8a0b-b91f4c4ffe15" providerId="AD" clId="Web-{36ADD2EC-A6CF-4D7E-AB5D-9ED2D9603B89}" dt="2023-01-21T23:59:26.512" v="1193" actId="20577"/>
        <pc:sldMkLst>
          <pc:docMk/>
          <pc:sldMk cId="1011062180" sldId="277"/>
        </pc:sldMkLst>
        <pc:spChg chg="mod">
          <ac:chgData name="BERREBI Jérémie" userId="S::jeremie.berrebi@edu.devinci.fr::183466a6-cdeb-4598-8a0b-b91f4c4ffe15" providerId="AD" clId="Web-{36ADD2EC-A6CF-4D7E-AB5D-9ED2D9603B89}" dt="2023-01-21T23:06:11.636" v="10" actId="20577"/>
          <ac:spMkLst>
            <pc:docMk/>
            <pc:sldMk cId="1011062180" sldId="277"/>
            <ac:spMk id="2" creationId="{A83BF1A2-9396-274C-0E3B-141C6598722A}"/>
          </ac:spMkLst>
        </pc:spChg>
        <pc:spChg chg="mod">
          <ac:chgData name="BERREBI Jérémie" userId="S::jeremie.berrebi@edu.devinci.fr::183466a6-cdeb-4598-8a0b-b91f4c4ffe15" providerId="AD" clId="Web-{36ADD2EC-A6CF-4D7E-AB5D-9ED2D9603B89}" dt="2023-01-21T23:59:26.512" v="1193" actId="20577"/>
          <ac:spMkLst>
            <pc:docMk/>
            <pc:sldMk cId="1011062180" sldId="277"/>
            <ac:spMk id="3" creationId="{B2C3C3CE-EC7C-FBC9-035D-F14A9D4A692D}"/>
          </ac:spMkLst>
        </pc:spChg>
      </pc:sldChg>
      <pc:sldChg chg="addSp delSp modSp new">
        <pc:chgData name="BERREBI Jérémie" userId="S::jeremie.berrebi@edu.devinci.fr::183466a6-cdeb-4598-8a0b-b91f4c4ffe15" providerId="AD" clId="Web-{36ADD2EC-A6CF-4D7E-AB5D-9ED2D9603B89}" dt="2023-01-21T23:24:43.226" v="320" actId="20577"/>
        <pc:sldMkLst>
          <pc:docMk/>
          <pc:sldMk cId="1625470319" sldId="278"/>
        </pc:sldMkLst>
        <pc:spChg chg="del">
          <ac:chgData name="BERREBI Jérémie" userId="S::jeremie.berrebi@edu.devinci.fr::183466a6-cdeb-4598-8a0b-b91f4c4ffe15" providerId="AD" clId="Web-{36ADD2EC-A6CF-4D7E-AB5D-9ED2D9603B89}" dt="2023-01-21T23:13:04.998" v="190"/>
          <ac:spMkLst>
            <pc:docMk/>
            <pc:sldMk cId="1625470319" sldId="278"/>
            <ac:spMk id="2" creationId="{48BF5D41-8CE9-B32B-F216-F5EF8E63403A}"/>
          </ac:spMkLst>
        </pc:spChg>
        <pc:spChg chg="del">
          <ac:chgData name="BERREBI Jérémie" userId="S::jeremie.berrebi@edu.devinci.fr::183466a6-cdeb-4598-8a0b-b91f4c4ffe15" providerId="AD" clId="Web-{36ADD2EC-A6CF-4D7E-AB5D-9ED2D9603B89}" dt="2023-01-21T23:13:04.076" v="189"/>
          <ac:spMkLst>
            <pc:docMk/>
            <pc:sldMk cId="1625470319" sldId="278"/>
            <ac:spMk id="3" creationId="{58A0D881-E11C-7D84-35B0-762DFECB549C}"/>
          </ac:spMkLst>
        </pc:spChg>
        <pc:spChg chg="add mod">
          <ac:chgData name="BERREBI Jérémie" userId="S::jeremie.berrebi@edu.devinci.fr::183466a6-cdeb-4598-8a0b-b91f4c4ffe15" providerId="AD" clId="Web-{36ADD2EC-A6CF-4D7E-AB5D-9ED2D9603B89}" dt="2023-01-21T23:20:14.982" v="313" actId="20577"/>
          <ac:spMkLst>
            <pc:docMk/>
            <pc:sldMk cId="1625470319" sldId="278"/>
            <ac:spMk id="6" creationId="{A6401C69-1A59-F90A-4E5D-46F005CCE6C9}"/>
          </ac:spMkLst>
        </pc:spChg>
        <pc:spChg chg="add mod">
          <ac:chgData name="BERREBI Jérémie" userId="S::jeremie.berrebi@edu.devinci.fr::183466a6-cdeb-4598-8a0b-b91f4c4ffe15" providerId="AD" clId="Web-{36ADD2EC-A6CF-4D7E-AB5D-9ED2D9603B89}" dt="2023-01-21T23:17:50.649" v="229" actId="14100"/>
          <ac:spMkLst>
            <pc:docMk/>
            <pc:sldMk cId="1625470319" sldId="278"/>
            <ac:spMk id="7" creationId="{BC819439-327E-1551-665C-EB8F4E97B7E6}"/>
          </ac:spMkLst>
        </pc:spChg>
        <pc:spChg chg="add mod">
          <ac:chgData name="BERREBI Jérémie" userId="S::jeremie.berrebi@edu.devinci.fr::183466a6-cdeb-4598-8a0b-b91f4c4ffe15" providerId="AD" clId="Web-{36ADD2EC-A6CF-4D7E-AB5D-9ED2D9603B89}" dt="2023-01-21T23:18:14.665" v="232"/>
          <ac:spMkLst>
            <pc:docMk/>
            <pc:sldMk cId="1625470319" sldId="278"/>
            <ac:spMk id="8" creationId="{5F68D577-5F29-701B-1297-90505CEE7F60}"/>
          </ac:spMkLst>
        </pc:spChg>
        <pc:spChg chg="add mod">
          <ac:chgData name="BERREBI Jérémie" userId="S::jeremie.berrebi@edu.devinci.fr::183466a6-cdeb-4598-8a0b-b91f4c4ffe15" providerId="AD" clId="Web-{36ADD2EC-A6CF-4D7E-AB5D-9ED2D9603B89}" dt="2023-01-21T23:24:43.226" v="320" actId="20577"/>
          <ac:spMkLst>
            <pc:docMk/>
            <pc:sldMk cId="1625470319" sldId="278"/>
            <ac:spMk id="11" creationId="{328967BC-4E74-D295-842A-099DA32B30BC}"/>
          </ac:spMkLst>
        </pc:spChg>
        <pc:picChg chg="add mod">
          <ac:chgData name="BERREBI Jérémie" userId="S::jeremie.berrebi@edu.devinci.fr::183466a6-cdeb-4598-8a0b-b91f4c4ffe15" providerId="AD" clId="Web-{36ADD2EC-A6CF-4D7E-AB5D-9ED2D9603B89}" dt="2023-01-21T23:17:05.116" v="207" actId="1076"/>
          <ac:picMkLst>
            <pc:docMk/>
            <pc:sldMk cId="1625470319" sldId="278"/>
            <ac:picMk id="4" creationId="{ABA114C7-922D-7A6A-C92F-AFF9277E3572}"/>
          </ac:picMkLst>
        </pc:picChg>
        <pc:picChg chg="add mod modCrop">
          <ac:chgData name="BERREBI Jérémie" userId="S::jeremie.berrebi@edu.devinci.fr::183466a6-cdeb-4598-8a0b-b91f4c4ffe15" providerId="AD" clId="Web-{36ADD2EC-A6CF-4D7E-AB5D-9ED2D9603B89}" dt="2023-01-21T23:17:06.522" v="208" actId="1076"/>
          <ac:picMkLst>
            <pc:docMk/>
            <pc:sldMk cId="1625470319" sldId="278"/>
            <ac:picMk id="5" creationId="{83EDF31B-7D48-25E8-7F4E-4A334BC7B11D}"/>
          </ac:picMkLst>
        </pc:picChg>
        <pc:cxnChg chg="add del">
          <ac:chgData name="BERREBI Jérémie" userId="S::jeremie.berrebi@edu.devinci.fr::183466a6-cdeb-4598-8a0b-b91f4c4ffe15" providerId="AD" clId="Web-{36ADD2EC-A6CF-4D7E-AB5D-9ED2D9603B89}" dt="2023-01-21T23:18:39.307" v="236"/>
          <ac:cxnSpMkLst>
            <pc:docMk/>
            <pc:sldMk cId="1625470319" sldId="278"/>
            <ac:cxnSpMk id="9" creationId="{1C48DDDC-CA69-6E69-2A69-318920643136}"/>
          </ac:cxnSpMkLst>
        </pc:cxnChg>
        <pc:cxnChg chg="add mod">
          <ac:chgData name="BERREBI Jérémie" userId="S::jeremie.berrebi@edu.devinci.fr::183466a6-cdeb-4598-8a0b-b91f4c4ffe15" providerId="AD" clId="Web-{36ADD2EC-A6CF-4D7E-AB5D-9ED2D9603B89}" dt="2023-01-21T23:18:52.151" v="238"/>
          <ac:cxnSpMkLst>
            <pc:docMk/>
            <pc:sldMk cId="1625470319" sldId="278"/>
            <ac:cxnSpMk id="10" creationId="{564283A3-3A0A-C2D2-39E3-533E5C0A15AF}"/>
          </ac:cxnSpMkLst>
        </pc:cxnChg>
      </pc:sldChg>
      <pc:sldChg chg="addSp delSp modSp new mod setBg">
        <pc:chgData name="BERREBI Jérémie" userId="S::jeremie.berrebi@edu.devinci.fr::183466a6-cdeb-4598-8a0b-b91f4c4ffe15" providerId="AD" clId="Web-{36ADD2EC-A6CF-4D7E-AB5D-9ED2D9603B89}" dt="2023-01-21T23:32:52.515" v="377" actId="1076"/>
        <pc:sldMkLst>
          <pc:docMk/>
          <pc:sldMk cId="3478664991" sldId="279"/>
        </pc:sldMkLst>
        <pc:spChg chg="mod">
          <ac:chgData name="BERREBI Jérémie" userId="S::jeremie.berrebi@edu.devinci.fr::183466a6-cdeb-4598-8a0b-b91f4c4ffe15" providerId="AD" clId="Web-{36ADD2EC-A6CF-4D7E-AB5D-9ED2D9603B89}" dt="2023-01-21T23:32:52.515" v="377" actId="1076"/>
          <ac:spMkLst>
            <pc:docMk/>
            <pc:sldMk cId="3478664991" sldId="279"/>
            <ac:spMk id="2" creationId="{B1EFF849-D632-F6A1-4CA0-8278A36365A1}"/>
          </ac:spMkLst>
        </pc:spChg>
        <pc:spChg chg="del">
          <ac:chgData name="BERREBI Jérémie" userId="S::jeremie.berrebi@edu.devinci.fr::183466a6-cdeb-4598-8a0b-b91f4c4ffe15" providerId="AD" clId="Web-{36ADD2EC-A6CF-4D7E-AB5D-9ED2D9603B89}" dt="2023-01-21T23:31:45.153" v="343"/>
          <ac:spMkLst>
            <pc:docMk/>
            <pc:sldMk cId="3478664991" sldId="279"/>
            <ac:spMk id="3" creationId="{35A1DE69-48A7-95F1-BDA4-B1ECB1100CD6}"/>
          </ac:spMkLst>
        </pc:spChg>
        <pc:spChg chg="add del">
          <ac:chgData name="BERREBI Jérémie" userId="S::jeremie.berrebi@edu.devinci.fr::183466a6-cdeb-4598-8a0b-b91f4c4ffe15" providerId="AD" clId="Web-{36ADD2EC-A6CF-4D7E-AB5D-9ED2D9603B89}" dt="2023-01-21T23:32:33.827" v="361"/>
          <ac:spMkLst>
            <pc:docMk/>
            <pc:sldMk cId="3478664991" sldId="279"/>
            <ac:spMk id="11" creationId="{7C98A213-5994-475E-B327-DC6EC27FBA8B}"/>
          </ac:spMkLst>
        </pc:spChg>
        <pc:spChg chg="add del">
          <ac:chgData name="BERREBI Jérémie" userId="S::jeremie.berrebi@edu.devinci.fr::183466a6-cdeb-4598-8a0b-b91f4c4ffe15" providerId="AD" clId="Web-{36ADD2EC-A6CF-4D7E-AB5D-9ED2D9603B89}" dt="2023-01-21T23:32:33.827" v="361"/>
          <ac:spMkLst>
            <pc:docMk/>
            <pc:sldMk cId="3478664991" sldId="279"/>
            <ac:spMk id="13" creationId="{4B030A0D-0DAD-4A99-89BB-419527D6A64B}"/>
          </ac:spMkLst>
        </pc:spChg>
        <pc:spChg chg="add">
          <ac:chgData name="BERREBI Jérémie" userId="S::jeremie.berrebi@edu.devinci.fr::183466a6-cdeb-4598-8a0b-b91f4c4ffe15" providerId="AD" clId="Web-{36ADD2EC-A6CF-4D7E-AB5D-9ED2D9603B89}" dt="2023-01-21T23:32:33.827" v="361"/>
          <ac:spMkLst>
            <pc:docMk/>
            <pc:sldMk cId="3478664991" sldId="279"/>
            <ac:spMk id="18" creationId="{7316481C-0A49-4796-812B-0D64F063B720}"/>
          </ac:spMkLst>
        </pc:spChg>
        <pc:spChg chg="add">
          <ac:chgData name="BERREBI Jérémie" userId="S::jeremie.berrebi@edu.devinci.fr::183466a6-cdeb-4598-8a0b-b91f4c4ffe15" providerId="AD" clId="Web-{36ADD2EC-A6CF-4D7E-AB5D-9ED2D9603B89}" dt="2023-01-21T23:32:33.827" v="361"/>
          <ac:spMkLst>
            <pc:docMk/>
            <pc:sldMk cId="3478664991" sldId="279"/>
            <ac:spMk id="20" creationId="{A5271697-90F1-4A23-8EF2-0179F2EAFACB}"/>
          </ac:spMkLst>
        </pc:spChg>
        <pc:spChg chg="add">
          <ac:chgData name="BERREBI Jérémie" userId="S::jeremie.berrebi@edu.devinci.fr::183466a6-cdeb-4598-8a0b-b91f4c4ffe15" providerId="AD" clId="Web-{36ADD2EC-A6CF-4D7E-AB5D-9ED2D9603B89}" dt="2023-01-21T23:32:33.827" v="361"/>
          <ac:spMkLst>
            <pc:docMk/>
            <pc:sldMk cId="3478664991" sldId="279"/>
            <ac:spMk id="44" creationId="{D9F5512A-48E1-4C07-B75E-3CCC517B6804}"/>
          </ac:spMkLst>
        </pc:spChg>
        <pc:grpChg chg="add">
          <ac:chgData name="BERREBI Jérémie" userId="S::jeremie.berrebi@edu.devinci.fr::183466a6-cdeb-4598-8a0b-b91f4c4ffe15" providerId="AD" clId="Web-{36ADD2EC-A6CF-4D7E-AB5D-9ED2D9603B89}" dt="2023-01-21T23:32:33.827" v="361"/>
          <ac:grpSpMkLst>
            <pc:docMk/>
            <pc:sldMk cId="3478664991" sldId="279"/>
            <ac:grpSpMk id="22" creationId="{1F49CE81-B2F4-47B2-9D4A-886DCE0A8404}"/>
          </ac:grpSpMkLst>
        </pc:grpChg>
        <pc:picChg chg="add mod ord">
          <ac:chgData name="BERREBI Jérémie" userId="S::jeremie.berrebi@edu.devinci.fr::183466a6-cdeb-4598-8a0b-b91f4c4ffe15" providerId="AD" clId="Web-{36ADD2EC-A6CF-4D7E-AB5D-9ED2D9603B89}" dt="2023-01-21T23:32:33.827" v="361"/>
          <ac:picMkLst>
            <pc:docMk/>
            <pc:sldMk cId="3478664991" sldId="279"/>
            <ac:picMk id="4" creationId="{A48110BD-4A54-737C-3000-578C726408C8}"/>
          </ac:picMkLst>
        </pc:picChg>
        <pc:picChg chg="add mod ord">
          <ac:chgData name="BERREBI Jérémie" userId="S::jeremie.berrebi@edu.devinci.fr::183466a6-cdeb-4598-8a0b-b91f4c4ffe15" providerId="AD" clId="Web-{36ADD2EC-A6CF-4D7E-AB5D-9ED2D9603B89}" dt="2023-01-21T23:32:33.827" v="361"/>
          <ac:picMkLst>
            <pc:docMk/>
            <pc:sldMk cId="3478664991" sldId="279"/>
            <ac:picMk id="5" creationId="{65B33BF4-868D-291B-B6F0-6FD57ADEBB1E}"/>
          </ac:picMkLst>
        </pc:picChg>
        <pc:picChg chg="add mod">
          <ac:chgData name="BERREBI Jérémie" userId="S::jeremie.berrebi@edu.devinci.fr::183466a6-cdeb-4598-8a0b-b91f4c4ffe15" providerId="AD" clId="Web-{36ADD2EC-A6CF-4D7E-AB5D-9ED2D9603B89}" dt="2023-01-21T23:32:33.827" v="361"/>
          <ac:picMkLst>
            <pc:docMk/>
            <pc:sldMk cId="3478664991" sldId="279"/>
            <ac:picMk id="6" creationId="{7B7E592E-5D40-5B1B-B7AE-F8D1B8FBC561}"/>
          </ac:picMkLst>
        </pc:picChg>
      </pc:sldChg>
      <pc:sldChg chg="addSp delSp modSp new">
        <pc:chgData name="BERREBI Jérémie" userId="S::jeremie.berrebi@edu.devinci.fr::183466a6-cdeb-4598-8a0b-b91f4c4ffe15" providerId="AD" clId="Web-{36ADD2EC-A6CF-4D7E-AB5D-9ED2D9603B89}" dt="2023-01-21T23:38:20.361" v="574" actId="20577"/>
        <pc:sldMkLst>
          <pc:docMk/>
          <pc:sldMk cId="146279871" sldId="280"/>
        </pc:sldMkLst>
        <pc:spChg chg="del">
          <ac:chgData name="BERREBI Jérémie" userId="S::jeremie.berrebi@edu.devinci.fr::183466a6-cdeb-4598-8a0b-b91f4c4ffe15" providerId="AD" clId="Web-{36ADD2EC-A6CF-4D7E-AB5D-9ED2D9603B89}" dt="2023-01-21T23:36:28.200" v="469"/>
          <ac:spMkLst>
            <pc:docMk/>
            <pc:sldMk cId="146279871" sldId="280"/>
            <ac:spMk id="2" creationId="{3E46CE9E-1E4B-517C-EDB5-8906946E3185}"/>
          </ac:spMkLst>
        </pc:spChg>
        <pc:spChg chg="del">
          <ac:chgData name="BERREBI Jérémie" userId="S::jeremie.berrebi@edu.devinci.fr::183466a6-cdeb-4598-8a0b-b91f4c4ffe15" providerId="AD" clId="Web-{36ADD2EC-A6CF-4D7E-AB5D-9ED2D9603B89}" dt="2023-01-21T23:33:00.375" v="379"/>
          <ac:spMkLst>
            <pc:docMk/>
            <pc:sldMk cId="146279871" sldId="280"/>
            <ac:spMk id="3" creationId="{E72CE8EC-9B53-F1FF-C348-602349E1ED15}"/>
          </ac:spMkLst>
        </pc:spChg>
        <pc:spChg chg="add mod">
          <ac:chgData name="BERREBI Jérémie" userId="S::jeremie.berrebi@edu.devinci.fr::183466a6-cdeb-4598-8a0b-b91f4c4ffe15" providerId="AD" clId="Web-{36ADD2EC-A6CF-4D7E-AB5D-9ED2D9603B89}" dt="2023-01-21T23:38:20.361" v="574" actId="20577"/>
          <ac:spMkLst>
            <pc:docMk/>
            <pc:sldMk cId="146279871" sldId="280"/>
            <ac:spMk id="5" creationId="{30CAED63-D642-A32C-5718-0FF800C467C2}"/>
          </ac:spMkLst>
        </pc:spChg>
        <pc:picChg chg="add mod ord">
          <ac:chgData name="BERREBI Jérémie" userId="S::jeremie.berrebi@edu.devinci.fr::183466a6-cdeb-4598-8a0b-b91f4c4ffe15" providerId="AD" clId="Web-{36ADD2EC-A6CF-4D7E-AB5D-9ED2D9603B89}" dt="2023-01-21T23:33:08.328" v="383" actId="1076"/>
          <ac:picMkLst>
            <pc:docMk/>
            <pc:sldMk cId="146279871" sldId="280"/>
            <ac:picMk id="4" creationId="{C72B03D9-2A5F-1FB2-6165-B8DCC0F70268}"/>
          </ac:picMkLst>
        </pc:picChg>
        <pc:picChg chg="add mod">
          <ac:chgData name="BERREBI Jérémie" userId="S::jeremie.berrebi@edu.devinci.fr::183466a6-cdeb-4598-8a0b-b91f4c4ffe15" providerId="AD" clId="Web-{36ADD2EC-A6CF-4D7E-AB5D-9ED2D9603B89}" dt="2023-01-21T23:36:33.450" v="471" actId="1076"/>
          <ac:picMkLst>
            <pc:docMk/>
            <pc:sldMk cId="146279871" sldId="280"/>
            <ac:picMk id="6" creationId="{EE372A9D-41AC-A946-AF43-29248DBAAF7F}"/>
          </ac:picMkLst>
        </pc:picChg>
        <pc:picChg chg="add mod">
          <ac:chgData name="BERREBI Jérémie" userId="S::jeremie.berrebi@edu.devinci.fr::183466a6-cdeb-4598-8a0b-b91f4c4ffe15" providerId="AD" clId="Web-{36ADD2EC-A6CF-4D7E-AB5D-9ED2D9603B89}" dt="2023-01-21T23:36:35.372" v="472" actId="1076"/>
          <ac:picMkLst>
            <pc:docMk/>
            <pc:sldMk cId="146279871" sldId="280"/>
            <ac:picMk id="7" creationId="{51A783AE-876E-F24F-5038-5F9EAFC81C77}"/>
          </ac:picMkLst>
        </pc:picChg>
      </pc:sldChg>
      <pc:sldChg chg="addSp delSp modSp new">
        <pc:chgData name="BERREBI Jérémie" userId="S::jeremie.berrebi@edu.devinci.fr::183466a6-cdeb-4598-8a0b-b91f4c4ffe15" providerId="AD" clId="Web-{36ADD2EC-A6CF-4D7E-AB5D-9ED2D9603B89}" dt="2023-01-21T23:45:01.094" v="813" actId="1076"/>
        <pc:sldMkLst>
          <pc:docMk/>
          <pc:sldMk cId="123700954" sldId="281"/>
        </pc:sldMkLst>
        <pc:spChg chg="mod">
          <ac:chgData name="BERREBI Jérémie" userId="S::jeremie.berrebi@edu.devinci.fr::183466a6-cdeb-4598-8a0b-b91f4c4ffe15" providerId="AD" clId="Web-{36ADD2EC-A6CF-4D7E-AB5D-9ED2D9603B89}" dt="2023-01-21T23:43:58.139" v="807" actId="1076"/>
          <ac:spMkLst>
            <pc:docMk/>
            <pc:sldMk cId="123700954" sldId="281"/>
            <ac:spMk id="2" creationId="{E2420532-F0A6-4E6E-FA00-0141A5677ED8}"/>
          </ac:spMkLst>
        </pc:spChg>
        <pc:spChg chg="del">
          <ac:chgData name="BERREBI Jérémie" userId="S::jeremie.berrebi@edu.devinci.fr::183466a6-cdeb-4598-8a0b-b91f4c4ffe15" providerId="AD" clId="Web-{36ADD2EC-A6CF-4D7E-AB5D-9ED2D9603B89}" dt="2023-01-21T23:39:45.239" v="653"/>
          <ac:spMkLst>
            <pc:docMk/>
            <pc:sldMk cId="123700954" sldId="281"/>
            <ac:spMk id="3" creationId="{34F60479-E51A-F161-4339-128B485703AA}"/>
          </ac:spMkLst>
        </pc:spChg>
        <pc:picChg chg="add mod">
          <ac:chgData name="BERREBI Jérémie" userId="S::jeremie.berrebi@edu.devinci.fr::183466a6-cdeb-4598-8a0b-b91f4c4ffe15" providerId="AD" clId="Web-{36ADD2EC-A6CF-4D7E-AB5D-9ED2D9603B89}" dt="2023-01-21T23:45:01.094" v="813" actId="1076"/>
          <ac:picMkLst>
            <pc:docMk/>
            <pc:sldMk cId="123700954" sldId="281"/>
            <ac:picMk id="4" creationId="{A5BB426A-25E4-B454-2CFF-BB54EDB9C9B7}"/>
          </ac:picMkLst>
        </pc:picChg>
      </pc:sldChg>
      <pc:sldChg chg="addSp modSp new">
        <pc:chgData name="BERREBI Jérémie" userId="S::jeremie.berrebi@edu.devinci.fr::183466a6-cdeb-4598-8a0b-b91f4c4ffe15" providerId="AD" clId="Web-{36ADD2EC-A6CF-4D7E-AB5D-9ED2D9603B89}" dt="2023-01-21T23:54:04.743" v="996" actId="1076"/>
        <pc:sldMkLst>
          <pc:docMk/>
          <pc:sldMk cId="2729588772" sldId="282"/>
        </pc:sldMkLst>
        <pc:spChg chg="mod">
          <ac:chgData name="BERREBI Jérémie" userId="S::jeremie.berrebi@edu.devinci.fr::183466a6-cdeb-4598-8a0b-b91f4c4ffe15" providerId="AD" clId="Web-{36ADD2EC-A6CF-4D7E-AB5D-9ED2D9603B89}" dt="2023-01-21T23:49:57.714" v="869" actId="20577"/>
          <ac:spMkLst>
            <pc:docMk/>
            <pc:sldMk cId="2729588772" sldId="282"/>
            <ac:spMk id="2" creationId="{0474AD67-D652-624C-BA8B-0734FB7A6AA4}"/>
          </ac:spMkLst>
        </pc:spChg>
        <pc:spChg chg="mod">
          <ac:chgData name="BERREBI Jérémie" userId="S::jeremie.berrebi@edu.devinci.fr::183466a6-cdeb-4598-8a0b-b91f4c4ffe15" providerId="AD" clId="Web-{36ADD2EC-A6CF-4D7E-AB5D-9ED2D9603B89}" dt="2023-01-21T23:53:58.556" v="993" actId="14100"/>
          <ac:spMkLst>
            <pc:docMk/>
            <pc:sldMk cId="2729588772" sldId="282"/>
            <ac:spMk id="3" creationId="{FDE1DFAA-5452-BB8F-DF97-F617CC69D41B}"/>
          </ac:spMkLst>
        </pc:spChg>
        <pc:picChg chg="add mod">
          <ac:chgData name="BERREBI Jérémie" userId="S::jeremie.berrebi@edu.devinci.fr::183466a6-cdeb-4598-8a0b-b91f4c4ffe15" providerId="AD" clId="Web-{36ADD2EC-A6CF-4D7E-AB5D-9ED2D9603B89}" dt="2023-01-21T23:54:00.446" v="994" actId="1076"/>
          <ac:picMkLst>
            <pc:docMk/>
            <pc:sldMk cId="2729588772" sldId="282"/>
            <ac:picMk id="4" creationId="{C52A311A-FEEF-AF6C-CF91-58621761B592}"/>
          </ac:picMkLst>
        </pc:picChg>
        <pc:picChg chg="add mod">
          <ac:chgData name="BERREBI Jérémie" userId="S::jeremie.berrebi@edu.devinci.fr::183466a6-cdeb-4598-8a0b-b91f4c4ffe15" providerId="AD" clId="Web-{36ADD2EC-A6CF-4D7E-AB5D-9ED2D9603B89}" dt="2023-01-21T23:54:04.743" v="996" actId="1076"/>
          <ac:picMkLst>
            <pc:docMk/>
            <pc:sldMk cId="2729588772" sldId="282"/>
            <ac:picMk id="5" creationId="{E3377BAE-0EE1-A9C0-7F60-27EBED031276}"/>
          </ac:picMkLst>
        </pc:picChg>
      </pc:sldChg>
      <pc:sldChg chg="addSp modSp new">
        <pc:chgData name="BERREBI Jérémie" userId="S::jeremie.berrebi@edu.devinci.fr::183466a6-cdeb-4598-8a0b-b91f4c4ffe15" providerId="AD" clId="Web-{36ADD2EC-A6CF-4D7E-AB5D-9ED2D9603B89}" dt="2023-01-21T23:55:55.394" v="1046" actId="14100"/>
        <pc:sldMkLst>
          <pc:docMk/>
          <pc:sldMk cId="3038253131" sldId="283"/>
        </pc:sldMkLst>
        <pc:spChg chg="mod">
          <ac:chgData name="BERREBI Jérémie" userId="S::jeremie.berrebi@edu.devinci.fr::183466a6-cdeb-4598-8a0b-b91f4c4ffe15" providerId="AD" clId="Web-{36ADD2EC-A6CF-4D7E-AB5D-9ED2D9603B89}" dt="2023-01-21T23:54:11.415" v="1003" actId="20577"/>
          <ac:spMkLst>
            <pc:docMk/>
            <pc:sldMk cId="3038253131" sldId="283"/>
            <ac:spMk id="2" creationId="{64C21F4E-178F-4CD8-9162-14C23591DB35}"/>
          </ac:spMkLst>
        </pc:spChg>
        <pc:spChg chg="mod">
          <ac:chgData name="BERREBI Jérémie" userId="S::jeremie.berrebi@edu.devinci.fr::183466a6-cdeb-4598-8a0b-b91f4c4ffe15" providerId="AD" clId="Web-{36ADD2EC-A6CF-4D7E-AB5D-9ED2D9603B89}" dt="2023-01-21T23:55:43.378" v="1039" actId="20577"/>
          <ac:spMkLst>
            <pc:docMk/>
            <pc:sldMk cId="3038253131" sldId="283"/>
            <ac:spMk id="3" creationId="{D6466431-1ED0-0D40-54A5-9D8620D43A6E}"/>
          </ac:spMkLst>
        </pc:spChg>
        <pc:picChg chg="add mod">
          <ac:chgData name="BERREBI Jérémie" userId="S::jeremie.berrebi@edu.devinci.fr::183466a6-cdeb-4598-8a0b-b91f4c4ffe15" providerId="AD" clId="Web-{36ADD2EC-A6CF-4D7E-AB5D-9ED2D9603B89}" dt="2023-01-21T23:55:50.160" v="1043" actId="1076"/>
          <ac:picMkLst>
            <pc:docMk/>
            <pc:sldMk cId="3038253131" sldId="283"/>
            <ac:picMk id="4" creationId="{76E18F46-59BC-BD34-2797-D6DA67338E09}"/>
          </ac:picMkLst>
        </pc:picChg>
        <pc:picChg chg="add mod">
          <ac:chgData name="BERREBI Jérémie" userId="S::jeremie.berrebi@edu.devinci.fr::183466a6-cdeb-4598-8a0b-b91f4c4ffe15" providerId="AD" clId="Web-{36ADD2EC-A6CF-4D7E-AB5D-9ED2D9603B89}" dt="2023-01-21T23:55:55.394" v="1046" actId="14100"/>
          <ac:picMkLst>
            <pc:docMk/>
            <pc:sldMk cId="3038253131" sldId="283"/>
            <ac:picMk id="5" creationId="{76FE5D5C-B2E3-E108-720E-D22DB1B1620B}"/>
          </ac:picMkLst>
        </pc:picChg>
      </pc:sldChg>
      <pc:sldChg chg="modSp new">
        <pc:chgData name="BERREBI Jérémie" userId="S::jeremie.berrebi@edu.devinci.fr::183466a6-cdeb-4598-8a0b-b91f4c4ffe15" providerId="AD" clId="Web-{36ADD2EC-A6CF-4D7E-AB5D-9ED2D9603B89}" dt="2023-01-21T23:59:40.434" v="1198" actId="20577"/>
        <pc:sldMkLst>
          <pc:docMk/>
          <pc:sldMk cId="1710285197" sldId="284"/>
        </pc:sldMkLst>
        <pc:spChg chg="mod">
          <ac:chgData name="BERREBI Jérémie" userId="S::jeremie.berrebi@edu.devinci.fr::183466a6-cdeb-4598-8a0b-b91f4c4ffe15" providerId="AD" clId="Web-{36ADD2EC-A6CF-4D7E-AB5D-9ED2D9603B89}" dt="2023-01-21T23:59:40.434" v="1198" actId="20577"/>
          <ac:spMkLst>
            <pc:docMk/>
            <pc:sldMk cId="1710285197" sldId="284"/>
            <ac:spMk id="3" creationId="{8C1C58E6-F8A5-135B-1285-5014B086568A}"/>
          </ac:spMkLst>
        </pc:spChg>
      </pc:sldChg>
      <pc:sldChg chg="addSp delSp modSp new">
        <pc:chgData name="BERREBI Jérémie" userId="S::jeremie.berrebi@edu.devinci.fr::183466a6-cdeb-4598-8a0b-b91f4c4ffe15" providerId="AD" clId="Web-{36ADD2EC-A6CF-4D7E-AB5D-9ED2D9603B89}" dt="2023-01-22T00:00:29.483" v="1211" actId="1076"/>
        <pc:sldMkLst>
          <pc:docMk/>
          <pc:sldMk cId="1852362725" sldId="285"/>
        </pc:sldMkLst>
        <pc:spChg chg="mod">
          <ac:chgData name="BERREBI Jérémie" userId="S::jeremie.berrebi@edu.devinci.fr::183466a6-cdeb-4598-8a0b-b91f4c4ffe15" providerId="AD" clId="Web-{36ADD2EC-A6CF-4D7E-AB5D-9ED2D9603B89}" dt="2023-01-21T23:59:57.029" v="1200" actId="20577"/>
          <ac:spMkLst>
            <pc:docMk/>
            <pc:sldMk cId="1852362725" sldId="285"/>
            <ac:spMk id="2" creationId="{F7C2523C-6E66-040A-AC81-544EF6C5F986}"/>
          </ac:spMkLst>
        </pc:spChg>
        <pc:spChg chg="del">
          <ac:chgData name="BERREBI Jérémie" userId="S::jeremie.berrebi@edu.devinci.fr::183466a6-cdeb-4598-8a0b-b91f4c4ffe15" providerId="AD" clId="Web-{36ADD2EC-A6CF-4D7E-AB5D-9ED2D9603B89}" dt="2023-01-21T23:59:58.201" v="1201"/>
          <ac:spMkLst>
            <pc:docMk/>
            <pc:sldMk cId="1852362725" sldId="285"/>
            <ac:spMk id="3" creationId="{5357436A-91D2-8192-2E6B-F0A583FD096D}"/>
          </ac:spMkLst>
        </pc:spChg>
        <pc:picChg chg="add mod">
          <ac:chgData name="BERREBI Jérémie" userId="S::jeremie.berrebi@edu.devinci.fr::183466a6-cdeb-4598-8a0b-b91f4c4ffe15" providerId="AD" clId="Web-{36ADD2EC-A6CF-4D7E-AB5D-9ED2D9603B89}" dt="2023-01-22T00:00:29.483" v="1211" actId="1076"/>
          <ac:picMkLst>
            <pc:docMk/>
            <pc:sldMk cId="1852362725" sldId="285"/>
            <ac:picMk id="4" creationId="{93BCE6B7-31A9-E2A1-87F8-C0BF07A64BEB}"/>
          </ac:picMkLst>
        </pc:picChg>
      </pc:sldChg>
      <pc:sldChg chg="addSp delSp modSp new">
        <pc:chgData name="BERREBI Jérémie" userId="S::jeremie.berrebi@edu.devinci.fr::183466a6-cdeb-4598-8a0b-b91f4c4ffe15" providerId="AD" clId="Web-{36ADD2EC-A6CF-4D7E-AB5D-9ED2D9603B89}" dt="2023-01-22T00:08:29.344" v="1359" actId="20577"/>
        <pc:sldMkLst>
          <pc:docMk/>
          <pc:sldMk cId="2262883730" sldId="286"/>
        </pc:sldMkLst>
        <pc:spChg chg="mod">
          <ac:chgData name="BERREBI Jérémie" userId="S::jeremie.berrebi@edu.devinci.fr::183466a6-cdeb-4598-8a0b-b91f4c4ffe15" providerId="AD" clId="Web-{36ADD2EC-A6CF-4D7E-AB5D-9ED2D9603B89}" dt="2023-01-22T00:00:13.373" v="1205" actId="20577"/>
          <ac:spMkLst>
            <pc:docMk/>
            <pc:sldMk cId="2262883730" sldId="286"/>
            <ac:spMk id="2" creationId="{BFB0E64D-B931-6E1D-90C1-DBF321936948}"/>
          </ac:spMkLst>
        </pc:spChg>
        <pc:spChg chg="del">
          <ac:chgData name="BERREBI Jérémie" userId="S::jeremie.berrebi@edu.devinci.fr::183466a6-cdeb-4598-8a0b-b91f4c4ffe15" providerId="AD" clId="Web-{36ADD2EC-A6CF-4D7E-AB5D-9ED2D9603B89}" dt="2023-01-22T00:01:18.125" v="1212"/>
          <ac:spMkLst>
            <pc:docMk/>
            <pc:sldMk cId="2262883730" sldId="286"/>
            <ac:spMk id="3" creationId="{1C3F7BEA-5CED-8CAD-D129-DB36457A0C9C}"/>
          </ac:spMkLst>
        </pc:spChg>
        <pc:spChg chg="add mod">
          <ac:chgData name="BERREBI Jérémie" userId="S::jeremie.berrebi@edu.devinci.fr::183466a6-cdeb-4598-8a0b-b91f4c4ffe15" providerId="AD" clId="Web-{36ADD2EC-A6CF-4D7E-AB5D-9ED2D9603B89}" dt="2023-01-22T00:08:29.344" v="1359" actId="20577"/>
          <ac:spMkLst>
            <pc:docMk/>
            <pc:sldMk cId="2262883730" sldId="286"/>
            <ac:spMk id="5" creationId="{99B80A70-BF29-9D23-C4F0-D84B1E123B02}"/>
          </ac:spMkLst>
        </pc:spChg>
        <pc:picChg chg="add mod ord">
          <ac:chgData name="BERREBI Jérémie" userId="S::jeremie.berrebi@edu.devinci.fr::183466a6-cdeb-4598-8a0b-b91f4c4ffe15" providerId="AD" clId="Web-{36ADD2EC-A6CF-4D7E-AB5D-9ED2D9603B89}" dt="2023-01-22T00:01:54.814" v="1229" actId="1076"/>
          <ac:picMkLst>
            <pc:docMk/>
            <pc:sldMk cId="2262883730" sldId="286"/>
            <ac:picMk id="4" creationId="{30AAF170-D93D-8F35-435D-8AA281509365}"/>
          </ac:picMkLst>
        </pc:picChg>
      </pc:sldChg>
      <pc:sldChg chg="addSp modSp new mod setBg">
        <pc:chgData name="BERREBI Jérémie" userId="S::jeremie.berrebi@edu.devinci.fr::183466a6-cdeb-4598-8a0b-b91f4c4ffe15" providerId="AD" clId="Web-{36ADD2EC-A6CF-4D7E-AB5D-9ED2D9603B89}" dt="2023-01-22T00:42:12.470" v="2189" actId="20577"/>
        <pc:sldMkLst>
          <pc:docMk/>
          <pc:sldMk cId="3819813536" sldId="287"/>
        </pc:sldMkLst>
        <pc:spChg chg="mod">
          <ac:chgData name="BERREBI Jérémie" userId="S::jeremie.berrebi@edu.devinci.fr::183466a6-cdeb-4598-8a0b-b91f4c4ffe15" providerId="AD" clId="Web-{36ADD2EC-A6CF-4D7E-AB5D-9ED2D9603B89}" dt="2023-01-22T00:42:04.063" v="2186"/>
          <ac:spMkLst>
            <pc:docMk/>
            <pc:sldMk cId="3819813536" sldId="287"/>
            <ac:spMk id="2" creationId="{369EDA26-DF54-9AE9-4514-0C589F20051B}"/>
          </ac:spMkLst>
        </pc:spChg>
        <pc:spChg chg="mod">
          <ac:chgData name="BERREBI Jérémie" userId="S::jeremie.berrebi@edu.devinci.fr::183466a6-cdeb-4598-8a0b-b91f4c4ffe15" providerId="AD" clId="Web-{36ADD2EC-A6CF-4D7E-AB5D-9ED2D9603B89}" dt="2023-01-22T00:42:12.470" v="2189" actId="20577"/>
          <ac:spMkLst>
            <pc:docMk/>
            <pc:sldMk cId="3819813536" sldId="287"/>
            <ac:spMk id="3" creationId="{E76D2592-36F2-AE79-5B0E-B01434368F73}"/>
          </ac:spMkLst>
        </pc:spChg>
        <pc:spChg chg="add">
          <ac:chgData name="BERREBI Jérémie" userId="S::jeremie.berrebi@edu.devinci.fr::183466a6-cdeb-4598-8a0b-b91f4c4ffe15" providerId="AD" clId="Web-{36ADD2EC-A6CF-4D7E-AB5D-9ED2D9603B89}" dt="2023-01-22T00:42:04.063" v="2186"/>
          <ac:spMkLst>
            <pc:docMk/>
            <pc:sldMk cId="3819813536" sldId="287"/>
            <ac:spMk id="9" creationId="{2B97F24A-32CE-4C1C-A50D-3016B394DCFB}"/>
          </ac:spMkLst>
        </pc:spChg>
        <pc:spChg chg="add">
          <ac:chgData name="BERREBI Jérémie" userId="S::jeremie.berrebi@edu.devinci.fr::183466a6-cdeb-4598-8a0b-b91f4c4ffe15" providerId="AD" clId="Web-{36ADD2EC-A6CF-4D7E-AB5D-9ED2D9603B89}" dt="2023-01-22T00:42:04.063" v="2186"/>
          <ac:spMkLst>
            <pc:docMk/>
            <pc:sldMk cId="3819813536" sldId="287"/>
            <ac:spMk id="11" creationId="{CD8B4F24-440B-49E9-B85D-733523DC064B}"/>
          </ac:spMkLst>
        </pc:spChg>
        <pc:picChg chg="add mod">
          <ac:chgData name="BERREBI Jérémie" userId="S::jeremie.berrebi@edu.devinci.fr::183466a6-cdeb-4598-8a0b-b91f4c4ffe15" providerId="AD" clId="Web-{36ADD2EC-A6CF-4D7E-AB5D-9ED2D9603B89}" dt="2023-01-22T00:42:04.063" v="2186"/>
          <ac:picMkLst>
            <pc:docMk/>
            <pc:sldMk cId="3819813536" sldId="287"/>
            <ac:picMk id="4" creationId="{E037F170-4B4D-9A4B-0C90-DCC96CC1AE2A}"/>
          </ac:picMkLst>
        </pc:picChg>
      </pc:sldChg>
      <pc:sldChg chg="addSp delSp modSp new del">
        <pc:chgData name="BERREBI Jérémie" userId="S::jeremie.berrebi@edu.devinci.fr::183466a6-cdeb-4598-8a0b-b91f4c4ffe15" providerId="AD" clId="Web-{36ADD2EC-A6CF-4D7E-AB5D-9ED2D9603B89}" dt="2023-01-22T00:16:30.259" v="1394"/>
        <pc:sldMkLst>
          <pc:docMk/>
          <pc:sldMk cId="1869527255" sldId="288"/>
        </pc:sldMkLst>
        <pc:spChg chg="mod">
          <ac:chgData name="BERREBI Jérémie" userId="S::jeremie.berrebi@edu.devinci.fr::183466a6-cdeb-4598-8a0b-b91f4c4ffe15" providerId="AD" clId="Web-{36ADD2EC-A6CF-4D7E-AB5D-9ED2D9603B89}" dt="2023-01-22T00:09:23.534" v="1369" actId="20577"/>
          <ac:spMkLst>
            <pc:docMk/>
            <pc:sldMk cId="1869527255" sldId="288"/>
            <ac:spMk id="2" creationId="{FB22EEDF-EFA6-9965-4EE6-B10EEDD8DD84}"/>
          </ac:spMkLst>
        </pc:spChg>
        <pc:spChg chg="del">
          <ac:chgData name="BERREBI Jérémie" userId="S::jeremie.berrebi@edu.devinci.fr::183466a6-cdeb-4598-8a0b-b91f4c4ffe15" providerId="AD" clId="Web-{36ADD2EC-A6CF-4D7E-AB5D-9ED2D9603B89}" dt="2023-01-22T00:09:34.441" v="1371"/>
          <ac:spMkLst>
            <pc:docMk/>
            <pc:sldMk cId="1869527255" sldId="288"/>
            <ac:spMk id="3" creationId="{6A522F1D-E7E5-EA00-5E59-13FD44B40500}"/>
          </ac:spMkLst>
        </pc:spChg>
        <pc:spChg chg="add mod">
          <ac:chgData name="BERREBI Jérémie" userId="S::jeremie.berrebi@edu.devinci.fr::183466a6-cdeb-4598-8a0b-b91f4c4ffe15" providerId="AD" clId="Web-{36ADD2EC-A6CF-4D7E-AB5D-9ED2D9603B89}" dt="2023-01-22T00:09:37.409" v="1372" actId="1076"/>
          <ac:spMkLst>
            <pc:docMk/>
            <pc:sldMk cId="1869527255" sldId="288"/>
            <ac:spMk id="5" creationId="{3B36BBB0-6330-E89D-6373-4B1D9115E32B}"/>
          </ac:spMkLst>
        </pc:spChg>
      </pc:sldChg>
      <pc:sldChg chg="addSp delSp modSp new mod setBg">
        <pc:chgData name="BERREBI Jérémie" userId="S::jeremie.berrebi@edu.devinci.fr::183466a6-cdeb-4598-8a0b-b91f4c4ffe15" providerId="AD" clId="Web-{36ADD2EC-A6CF-4D7E-AB5D-9ED2D9603B89}" dt="2023-01-22T00:14:52.068" v="1382"/>
        <pc:sldMkLst>
          <pc:docMk/>
          <pc:sldMk cId="388095831" sldId="289"/>
        </pc:sldMkLst>
        <pc:spChg chg="mod ord">
          <ac:chgData name="BERREBI Jérémie" userId="S::jeremie.berrebi@edu.devinci.fr::183466a6-cdeb-4598-8a0b-b91f4c4ffe15" providerId="AD" clId="Web-{36ADD2EC-A6CF-4D7E-AB5D-9ED2D9603B89}" dt="2023-01-22T00:14:52.068" v="1382"/>
          <ac:spMkLst>
            <pc:docMk/>
            <pc:sldMk cId="388095831" sldId="289"/>
            <ac:spMk id="2" creationId="{0B8B4217-B89F-1E41-7813-D63EAB4C541E}"/>
          </ac:spMkLst>
        </pc:spChg>
        <pc:spChg chg="del">
          <ac:chgData name="BERREBI Jérémie" userId="S::jeremie.berrebi@edu.devinci.fr::183466a6-cdeb-4598-8a0b-b91f4c4ffe15" providerId="AD" clId="Web-{36ADD2EC-A6CF-4D7E-AB5D-9ED2D9603B89}" dt="2023-01-22T00:14:37.067" v="1378"/>
          <ac:spMkLst>
            <pc:docMk/>
            <pc:sldMk cId="388095831" sldId="289"/>
            <ac:spMk id="3" creationId="{93A3F956-CD0E-E609-3D15-B71415942196}"/>
          </ac:spMkLst>
        </pc:spChg>
        <pc:spChg chg="add">
          <ac:chgData name="BERREBI Jérémie" userId="S::jeremie.berrebi@edu.devinci.fr::183466a6-cdeb-4598-8a0b-b91f4c4ffe15" providerId="AD" clId="Web-{36ADD2EC-A6CF-4D7E-AB5D-9ED2D9603B89}" dt="2023-01-22T00:14:52.068" v="1382"/>
          <ac:spMkLst>
            <pc:docMk/>
            <pc:sldMk cId="388095831" sldId="289"/>
            <ac:spMk id="10" creationId="{BE95D989-81FA-4BAD-9AD5-E46CEDA91B36}"/>
          </ac:spMkLst>
        </pc:spChg>
        <pc:spChg chg="add">
          <ac:chgData name="BERREBI Jérémie" userId="S::jeremie.berrebi@edu.devinci.fr::183466a6-cdeb-4598-8a0b-b91f4c4ffe15" providerId="AD" clId="Web-{36ADD2EC-A6CF-4D7E-AB5D-9ED2D9603B89}" dt="2023-01-22T00:14:52.068" v="1382"/>
          <ac:spMkLst>
            <pc:docMk/>
            <pc:sldMk cId="388095831" sldId="289"/>
            <ac:spMk id="12" creationId="{156189E5-8A3E-4CFD-B71B-CCD0F8495E56}"/>
          </ac:spMkLst>
        </pc:spChg>
        <pc:picChg chg="add mod ord">
          <ac:chgData name="BERREBI Jérémie" userId="S::jeremie.berrebi@edu.devinci.fr::183466a6-cdeb-4598-8a0b-b91f4c4ffe15" providerId="AD" clId="Web-{36ADD2EC-A6CF-4D7E-AB5D-9ED2D9603B89}" dt="2023-01-22T00:14:52.068" v="1382"/>
          <ac:picMkLst>
            <pc:docMk/>
            <pc:sldMk cId="388095831" sldId="289"/>
            <ac:picMk id="4" creationId="{63588A1E-2ED1-D09E-8EAD-56B287954564}"/>
          </ac:picMkLst>
        </pc:picChg>
        <pc:picChg chg="add mod">
          <ac:chgData name="BERREBI Jérémie" userId="S::jeremie.berrebi@edu.devinci.fr::183466a6-cdeb-4598-8a0b-b91f4c4ffe15" providerId="AD" clId="Web-{36ADD2EC-A6CF-4D7E-AB5D-9ED2D9603B89}" dt="2023-01-22T00:14:52.068" v="1382"/>
          <ac:picMkLst>
            <pc:docMk/>
            <pc:sldMk cId="388095831" sldId="289"/>
            <ac:picMk id="5" creationId="{C2625258-E4B4-260D-29E8-406BA148330B}"/>
          </ac:picMkLst>
        </pc:picChg>
      </pc:sldChg>
      <pc:sldChg chg="addSp delSp modSp new mod setBg">
        <pc:chgData name="BERREBI Jérémie" userId="S::jeremie.berrebi@edu.devinci.fr::183466a6-cdeb-4598-8a0b-b91f4c4ffe15" providerId="AD" clId="Web-{36ADD2EC-A6CF-4D7E-AB5D-9ED2D9603B89}" dt="2023-01-22T00:16:22.415" v="1393"/>
        <pc:sldMkLst>
          <pc:docMk/>
          <pc:sldMk cId="2283270742" sldId="290"/>
        </pc:sldMkLst>
        <pc:spChg chg="mod">
          <ac:chgData name="BERREBI Jérémie" userId="S::jeremie.berrebi@edu.devinci.fr::183466a6-cdeb-4598-8a0b-b91f4c4ffe15" providerId="AD" clId="Web-{36ADD2EC-A6CF-4D7E-AB5D-9ED2D9603B89}" dt="2023-01-22T00:16:22.415" v="1393"/>
          <ac:spMkLst>
            <pc:docMk/>
            <pc:sldMk cId="2283270742" sldId="290"/>
            <ac:spMk id="2" creationId="{9FF0BEA4-5643-F659-AF08-8B70F8108B81}"/>
          </ac:spMkLst>
        </pc:spChg>
        <pc:spChg chg="del">
          <ac:chgData name="BERREBI Jérémie" userId="S::jeremie.berrebi@edu.devinci.fr::183466a6-cdeb-4598-8a0b-b91f4c4ffe15" providerId="AD" clId="Web-{36ADD2EC-A6CF-4D7E-AB5D-9ED2D9603B89}" dt="2023-01-22T00:16:04.508" v="1389"/>
          <ac:spMkLst>
            <pc:docMk/>
            <pc:sldMk cId="2283270742" sldId="290"/>
            <ac:spMk id="3" creationId="{BA9A084A-74EE-FE4F-934B-9676DE61B1B9}"/>
          </ac:spMkLst>
        </pc:spChg>
        <pc:spChg chg="add mod">
          <ac:chgData name="BERREBI Jérémie" userId="S::jeremie.berrebi@edu.devinci.fr::183466a6-cdeb-4598-8a0b-b91f4c4ffe15" providerId="AD" clId="Web-{36ADD2EC-A6CF-4D7E-AB5D-9ED2D9603B89}" dt="2023-01-22T00:16:22.415" v="1393"/>
          <ac:spMkLst>
            <pc:docMk/>
            <pc:sldMk cId="2283270742" sldId="290"/>
            <ac:spMk id="6" creationId="{6FDEEF18-AF81-4F66-A42E-40E557BBFDE4}"/>
          </ac:spMkLst>
        </pc:spChg>
        <pc:spChg chg="add">
          <ac:chgData name="BERREBI Jérémie" userId="S::jeremie.berrebi@edu.devinci.fr::183466a6-cdeb-4598-8a0b-b91f4c4ffe15" providerId="AD" clId="Web-{36ADD2EC-A6CF-4D7E-AB5D-9ED2D9603B89}" dt="2023-01-22T00:16:22.415" v="1393"/>
          <ac:spMkLst>
            <pc:docMk/>
            <pc:sldMk cId="2283270742" sldId="290"/>
            <ac:spMk id="11" creationId="{2B97F24A-32CE-4C1C-A50D-3016B394DCFB}"/>
          </ac:spMkLst>
        </pc:spChg>
        <pc:spChg chg="add">
          <ac:chgData name="BERREBI Jérémie" userId="S::jeremie.berrebi@edu.devinci.fr::183466a6-cdeb-4598-8a0b-b91f4c4ffe15" providerId="AD" clId="Web-{36ADD2EC-A6CF-4D7E-AB5D-9ED2D9603B89}" dt="2023-01-22T00:16:22.415" v="1393"/>
          <ac:spMkLst>
            <pc:docMk/>
            <pc:sldMk cId="2283270742" sldId="290"/>
            <ac:spMk id="13" creationId="{CD8B4F24-440B-49E9-B85D-733523DC064B}"/>
          </ac:spMkLst>
        </pc:spChg>
        <pc:picChg chg="add mod ord">
          <ac:chgData name="BERREBI Jérémie" userId="S::jeremie.berrebi@edu.devinci.fr::183466a6-cdeb-4598-8a0b-b91f4c4ffe15" providerId="AD" clId="Web-{36ADD2EC-A6CF-4D7E-AB5D-9ED2D9603B89}" dt="2023-01-22T00:16:22.415" v="1393"/>
          <ac:picMkLst>
            <pc:docMk/>
            <pc:sldMk cId="2283270742" sldId="290"/>
            <ac:picMk id="4" creationId="{A2547DAB-465A-16D0-D771-30FA677A64E7}"/>
          </ac:picMkLst>
        </pc:picChg>
      </pc:sldChg>
      <pc:sldChg chg="addSp delSp modSp new mod setBg">
        <pc:chgData name="BERREBI Jérémie" userId="S::jeremie.berrebi@edu.devinci.fr::183466a6-cdeb-4598-8a0b-b91f4c4ffe15" providerId="AD" clId="Web-{36ADD2EC-A6CF-4D7E-AB5D-9ED2D9603B89}" dt="2023-01-22T00:45:07.054" v="2207" actId="14100"/>
        <pc:sldMkLst>
          <pc:docMk/>
          <pc:sldMk cId="192904993" sldId="291"/>
        </pc:sldMkLst>
        <pc:spChg chg="mod">
          <ac:chgData name="BERREBI Jérémie" userId="S::jeremie.berrebi@edu.devinci.fr::183466a6-cdeb-4598-8a0b-b91f4c4ffe15" providerId="AD" clId="Web-{36ADD2EC-A6CF-4D7E-AB5D-9ED2D9603B89}" dt="2023-01-22T00:44:57.851" v="2204"/>
          <ac:spMkLst>
            <pc:docMk/>
            <pc:sldMk cId="192904993" sldId="291"/>
            <ac:spMk id="2" creationId="{C30BC5E8-1A25-AA56-9EF1-99535925BD87}"/>
          </ac:spMkLst>
        </pc:spChg>
        <pc:spChg chg="mod">
          <ac:chgData name="BERREBI Jérémie" userId="S::jeremie.berrebi@edu.devinci.fr::183466a6-cdeb-4598-8a0b-b91f4c4ffe15" providerId="AD" clId="Web-{36ADD2EC-A6CF-4D7E-AB5D-9ED2D9603B89}" dt="2023-01-22T00:44:57.851" v="2204"/>
          <ac:spMkLst>
            <pc:docMk/>
            <pc:sldMk cId="192904993" sldId="291"/>
            <ac:spMk id="3" creationId="{7D15AD1F-5CE4-CADD-E9B9-A5087AB67971}"/>
          </ac:spMkLst>
        </pc:spChg>
        <pc:spChg chg="add del">
          <ac:chgData name="BERREBI Jérémie" userId="S::jeremie.berrebi@edu.devinci.fr::183466a6-cdeb-4598-8a0b-b91f4c4ffe15" providerId="AD" clId="Web-{36ADD2EC-A6CF-4D7E-AB5D-9ED2D9603B89}" dt="2023-01-22T00:44:57.851" v="2204"/>
          <ac:spMkLst>
            <pc:docMk/>
            <pc:sldMk cId="192904993" sldId="291"/>
            <ac:spMk id="9" creationId="{743AA782-23D1-4521-8CAD-47662984AA08}"/>
          </ac:spMkLst>
        </pc:spChg>
        <pc:spChg chg="add del">
          <ac:chgData name="BERREBI Jérémie" userId="S::jeremie.berrebi@edu.devinci.fr::183466a6-cdeb-4598-8a0b-b91f4c4ffe15" providerId="AD" clId="Web-{36ADD2EC-A6CF-4D7E-AB5D-9ED2D9603B89}" dt="2023-01-22T00:44:57.851" v="2204"/>
          <ac:spMkLst>
            <pc:docMk/>
            <pc:sldMk cId="192904993" sldId="291"/>
            <ac:spMk id="11" creationId="{650D18FE-0824-4A46-B22C-A86B52E5780A}"/>
          </ac:spMkLst>
        </pc:spChg>
        <pc:spChg chg="add">
          <ac:chgData name="BERREBI Jérémie" userId="S::jeremie.berrebi@edu.devinci.fr::183466a6-cdeb-4598-8a0b-b91f4c4ffe15" providerId="AD" clId="Web-{36ADD2EC-A6CF-4D7E-AB5D-9ED2D9603B89}" dt="2023-01-22T00:44:57.851" v="2204"/>
          <ac:spMkLst>
            <pc:docMk/>
            <pc:sldMk cId="192904993" sldId="291"/>
            <ac:spMk id="16" creationId="{352BEC0E-22F8-46D0-9632-375DB541B06C}"/>
          </ac:spMkLst>
        </pc:spChg>
        <pc:spChg chg="add">
          <ac:chgData name="BERREBI Jérémie" userId="S::jeremie.berrebi@edu.devinci.fr::183466a6-cdeb-4598-8a0b-b91f4c4ffe15" providerId="AD" clId="Web-{36ADD2EC-A6CF-4D7E-AB5D-9ED2D9603B89}" dt="2023-01-22T00:44:57.851" v="2204"/>
          <ac:spMkLst>
            <pc:docMk/>
            <pc:sldMk cId="192904993" sldId="291"/>
            <ac:spMk id="18" creationId="{3FCFB1DE-0B7E-48CC-BA90-B2AB0889F9D6}"/>
          </ac:spMkLst>
        </pc:spChg>
        <pc:picChg chg="add mod">
          <ac:chgData name="BERREBI Jérémie" userId="S::jeremie.berrebi@edu.devinci.fr::183466a6-cdeb-4598-8a0b-b91f4c4ffe15" providerId="AD" clId="Web-{36ADD2EC-A6CF-4D7E-AB5D-9ED2D9603B89}" dt="2023-01-22T00:44:57.851" v="2204"/>
          <ac:picMkLst>
            <pc:docMk/>
            <pc:sldMk cId="192904993" sldId="291"/>
            <ac:picMk id="4" creationId="{8E2B3811-5F14-8909-3715-0D4E446A2761}"/>
          </ac:picMkLst>
        </pc:picChg>
        <pc:picChg chg="add mod">
          <ac:chgData name="BERREBI Jérémie" userId="S::jeremie.berrebi@edu.devinci.fr::183466a6-cdeb-4598-8a0b-b91f4c4ffe15" providerId="AD" clId="Web-{36ADD2EC-A6CF-4D7E-AB5D-9ED2D9603B89}" dt="2023-01-22T00:45:07.054" v="2207" actId="14100"/>
          <ac:picMkLst>
            <pc:docMk/>
            <pc:sldMk cId="192904993" sldId="291"/>
            <ac:picMk id="6" creationId="{0DD36E9D-9D5F-7FF1-E4DF-1EC24BA5AA17}"/>
          </ac:picMkLst>
        </pc:picChg>
      </pc:sldChg>
      <pc:sldChg chg="new del">
        <pc:chgData name="BERREBI Jérémie" userId="S::jeremie.berrebi@edu.devinci.fr::183466a6-cdeb-4598-8a0b-b91f4c4ffe15" providerId="AD" clId="Web-{36ADD2EC-A6CF-4D7E-AB5D-9ED2D9603B89}" dt="2023-01-22T00:17:33.214" v="1417"/>
        <pc:sldMkLst>
          <pc:docMk/>
          <pc:sldMk cId="251153398" sldId="292"/>
        </pc:sldMkLst>
      </pc:sldChg>
      <pc:sldChg chg="modSp add replId">
        <pc:chgData name="BERREBI Jérémie" userId="S::jeremie.berrebi@edu.devinci.fr::183466a6-cdeb-4598-8a0b-b91f4c4ffe15" providerId="AD" clId="Web-{36ADD2EC-A6CF-4D7E-AB5D-9ED2D9603B89}" dt="2023-01-22T00:21:02.213" v="1453" actId="20577"/>
        <pc:sldMkLst>
          <pc:docMk/>
          <pc:sldMk cId="116037862" sldId="293"/>
        </pc:sldMkLst>
        <pc:spChg chg="mod">
          <ac:chgData name="BERREBI Jérémie" userId="S::jeremie.berrebi@edu.devinci.fr::183466a6-cdeb-4598-8a0b-b91f4c4ffe15" providerId="AD" clId="Web-{36ADD2EC-A6CF-4D7E-AB5D-9ED2D9603B89}" dt="2023-01-22T00:17:41.230" v="1418" actId="20577"/>
          <ac:spMkLst>
            <pc:docMk/>
            <pc:sldMk cId="116037862" sldId="293"/>
            <ac:spMk id="2" creationId="{6429ECEC-15C7-7AB0-242F-47700D19549E}"/>
          </ac:spMkLst>
        </pc:spChg>
        <pc:spChg chg="mod">
          <ac:chgData name="BERREBI Jérémie" userId="S::jeremie.berrebi@edu.devinci.fr::183466a6-cdeb-4598-8a0b-b91f4c4ffe15" providerId="AD" clId="Web-{36ADD2EC-A6CF-4D7E-AB5D-9ED2D9603B89}" dt="2023-01-22T00:21:02.213" v="1453" actId="20577"/>
          <ac:spMkLst>
            <pc:docMk/>
            <pc:sldMk cId="116037862" sldId="293"/>
            <ac:spMk id="3" creationId="{A77EFE05-22DB-B354-EAA6-E34248284434}"/>
          </ac:spMkLst>
        </pc:spChg>
      </pc:sldChg>
      <pc:sldChg chg="modSp new">
        <pc:chgData name="BERREBI Jérémie" userId="S::jeremie.berrebi@edu.devinci.fr::183466a6-cdeb-4598-8a0b-b91f4c4ffe15" providerId="AD" clId="Web-{36ADD2EC-A6CF-4D7E-AB5D-9ED2D9603B89}" dt="2023-01-22T00:38:23.102" v="2005" actId="20577"/>
        <pc:sldMkLst>
          <pc:docMk/>
          <pc:sldMk cId="10517740" sldId="294"/>
        </pc:sldMkLst>
        <pc:spChg chg="mod">
          <ac:chgData name="BERREBI Jérémie" userId="S::jeremie.berrebi@edu.devinci.fr::183466a6-cdeb-4598-8a0b-b91f4c4ffe15" providerId="AD" clId="Web-{36ADD2EC-A6CF-4D7E-AB5D-9ED2D9603B89}" dt="2023-01-22T00:28:24.030" v="1865" actId="20577"/>
          <ac:spMkLst>
            <pc:docMk/>
            <pc:sldMk cId="10517740" sldId="294"/>
            <ac:spMk id="2" creationId="{BDB74E2A-947C-095C-AC65-69B43960D802}"/>
          </ac:spMkLst>
        </pc:spChg>
        <pc:spChg chg="mod">
          <ac:chgData name="BERREBI Jérémie" userId="S::jeremie.berrebi@edu.devinci.fr::183466a6-cdeb-4598-8a0b-b91f4c4ffe15" providerId="AD" clId="Web-{36ADD2EC-A6CF-4D7E-AB5D-9ED2D9603B89}" dt="2023-01-22T00:38:23.102" v="2005" actId="20577"/>
          <ac:spMkLst>
            <pc:docMk/>
            <pc:sldMk cId="10517740" sldId="294"/>
            <ac:spMk id="3" creationId="{C3CF3BE0-2096-ACA8-17B0-96DCDF435747}"/>
          </ac:spMkLst>
        </pc:spChg>
      </pc:sldChg>
      <pc:sldChg chg="addSp modSp new mod setBg">
        <pc:chgData name="BERREBI Jérémie" userId="S::jeremie.berrebi@edu.devinci.fr::183466a6-cdeb-4598-8a0b-b91f4c4ffe15" providerId="AD" clId="Web-{36ADD2EC-A6CF-4D7E-AB5D-9ED2D9603B89}" dt="2023-01-22T00:25:48.646" v="1722" actId="1076"/>
        <pc:sldMkLst>
          <pc:docMk/>
          <pc:sldMk cId="1129478340" sldId="295"/>
        </pc:sldMkLst>
        <pc:spChg chg="mod">
          <ac:chgData name="BERREBI Jérémie" userId="S::jeremie.berrebi@edu.devinci.fr::183466a6-cdeb-4598-8a0b-b91f4c4ffe15" providerId="AD" clId="Web-{36ADD2EC-A6CF-4D7E-AB5D-9ED2D9603B89}" dt="2023-01-22T00:25:39.911" v="1720"/>
          <ac:spMkLst>
            <pc:docMk/>
            <pc:sldMk cId="1129478340" sldId="295"/>
            <ac:spMk id="2" creationId="{622070B2-4652-C075-851D-EABE8B9D535B}"/>
          </ac:spMkLst>
        </pc:spChg>
        <pc:spChg chg="mod">
          <ac:chgData name="BERREBI Jérémie" userId="S::jeremie.berrebi@edu.devinci.fr::183466a6-cdeb-4598-8a0b-b91f4c4ffe15" providerId="AD" clId="Web-{36ADD2EC-A6CF-4D7E-AB5D-9ED2D9603B89}" dt="2023-01-22T00:25:39.911" v="1720"/>
          <ac:spMkLst>
            <pc:docMk/>
            <pc:sldMk cId="1129478340" sldId="295"/>
            <ac:spMk id="3" creationId="{D922AC83-4446-2E14-0B47-B0AED23D1A1A}"/>
          </ac:spMkLst>
        </pc:spChg>
        <pc:spChg chg="add">
          <ac:chgData name="BERREBI Jérémie" userId="S::jeremie.berrebi@edu.devinci.fr::183466a6-cdeb-4598-8a0b-b91f4c4ffe15" providerId="AD" clId="Web-{36ADD2EC-A6CF-4D7E-AB5D-9ED2D9603B89}" dt="2023-01-22T00:25:39.911" v="1720"/>
          <ac:spMkLst>
            <pc:docMk/>
            <pc:sldMk cId="1129478340" sldId="295"/>
            <ac:spMk id="9" creationId="{2B566528-1B12-4246-9431-5C2D7D081168}"/>
          </ac:spMkLst>
        </pc:spChg>
        <pc:grpChg chg="add">
          <ac:chgData name="BERREBI Jérémie" userId="S::jeremie.berrebi@edu.devinci.fr::183466a6-cdeb-4598-8a0b-b91f4c4ffe15" providerId="AD" clId="Web-{36ADD2EC-A6CF-4D7E-AB5D-9ED2D9603B89}" dt="2023-01-22T00:25:39.911" v="1720"/>
          <ac:grpSpMkLst>
            <pc:docMk/>
            <pc:sldMk cId="1129478340" sldId="295"/>
            <ac:grpSpMk id="11" creationId="{828A5161-06F1-46CF-8AD7-844680A59E13}"/>
          </ac:grpSpMkLst>
        </pc:grpChg>
        <pc:grpChg chg="add">
          <ac:chgData name="BERREBI Jérémie" userId="S::jeremie.berrebi@edu.devinci.fr::183466a6-cdeb-4598-8a0b-b91f4c4ffe15" providerId="AD" clId="Web-{36ADD2EC-A6CF-4D7E-AB5D-9ED2D9603B89}" dt="2023-01-22T00:25:39.911" v="1720"/>
          <ac:grpSpMkLst>
            <pc:docMk/>
            <pc:sldMk cId="1129478340" sldId="295"/>
            <ac:grpSpMk id="15" creationId="{5995D10D-E9C9-47DB-AE7E-801FEF38F5C9}"/>
          </ac:grpSpMkLst>
        </pc:grpChg>
        <pc:picChg chg="add mod">
          <ac:chgData name="BERREBI Jérémie" userId="S::jeremie.berrebi@edu.devinci.fr::183466a6-cdeb-4598-8a0b-b91f4c4ffe15" providerId="AD" clId="Web-{36ADD2EC-A6CF-4D7E-AB5D-9ED2D9603B89}" dt="2023-01-22T00:25:48.646" v="1722" actId="1076"/>
          <ac:picMkLst>
            <pc:docMk/>
            <pc:sldMk cId="1129478340" sldId="295"/>
            <ac:picMk id="4" creationId="{5931AAAB-B7F0-9A62-5724-DA2119D6B77A}"/>
          </ac:picMkLst>
        </pc:picChg>
      </pc:sldChg>
      <pc:sldChg chg="addSp modSp new mod setBg">
        <pc:chgData name="BERREBI Jérémie" userId="S::jeremie.berrebi@edu.devinci.fr::183466a6-cdeb-4598-8a0b-b91f4c4ffe15" providerId="AD" clId="Web-{36ADD2EC-A6CF-4D7E-AB5D-9ED2D9603B89}" dt="2023-01-22T02:47:43.608" v="3145" actId="20577"/>
        <pc:sldMkLst>
          <pc:docMk/>
          <pc:sldMk cId="2362074161" sldId="296"/>
        </pc:sldMkLst>
        <pc:spChg chg="mod">
          <ac:chgData name="BERREBI Jérémie" userId="S::jeremie.berrebi@edu.devinci.fr::183466a6-cdeb-4598-8a0b-b91f4c4ffe15" providerId="AD" clId="Web-{36ADD2EC-A6CF-4D7E-AB5D-9ED2D9603B89}" dt="2023-01-22T02:44:02.157" v="3126" actId="20577"/>
          <ac:spMkLst>
            <pc:docMk/>
            <pc:sldMk cId="2362074161" sldId="296"/>
            <ac:spMk id="2" creationId="{0EFA70EC-4539-C751-CB50-688B1F8FC72A}"/>
          </ac:spMkLst>
        </pc:spChg>
        <pc:spChg chg="mod">
          <ac:chgData name="BERREBI Jérémie" userId="S::jeremie.berrebi@edu.devinci.fr::183466a6-cdeb-4598-8a0b-b91f4c4ffe15" providerId="AD" clId="Web-{36ADD2EC-A6CF-4D7E-AB5D-9ED2D9603B89}" dt="2023-01-22T02:47:43.608" v="3145" actId="20577"/>
          <ac:spMkLst>
            <pc:docMk/>
            <pc:sldMk cId="2362074161" sldId="296"/>
            <ac:spMk id="3" creationId="{C9A705A3-E746-7622-9812-D87FA9F25BBA}"/>
          </ac:spMkLst>
        </pc:spChg>
        <pc:spChg chg="add">
          <ac:chgData name="BERREBI Jérémie" userId="S::jeremie.berrebi@edu.devinci.fr::183466a6-cdeb-4598-8a0b-b91f4c4ffe15" providerId="AD" clId="Web-{36ADD2EC-A6CF-4D7E-AB5D-9ED2D9603B89}" dt="2023-01-22T00:49:55.600" v="2259"/>
          <ac:spMkLst>
            <pc:docMk/>
            <pc:sldMk cId="2362074161" sldId="296"/>
            <ac:spMk id="9" creationId="{743AA782-23D1-4521-8CAD-47662984AA08}"/>
          </ac:spMkLst>
        </pc:spChg>
        <pc:spChg chg="add">
          <ac:chgData name="BERREBI Jérémie" userId="S::jeremie.berrebi@edu.devinci.fr::183466a6-cdeb-4598-8a0b-b91f4c4ffe15" providerId="AD" clId="Web-{36ADD2EC-A6CF-4D7E-AB5D-9ED2D9603B89}" dt="2023-01-22T00:49:55.600" v="2259"/>
          <ac:spMkLst>
            <pc:docMk/>
            <pc:sldMk cId="2362074161" sldId="296"/>
            <ac:spMk id="11" creationId="{650D18FE-0824-4A46-B22C-A86B52E5780A}"/>
          </ac:spMkLst>
        </pc:spChg>
        <pc:picChg chg="add mod">
          <ac:chgData name="BERREBI Jérémie" userId="S::jeremie.berrebi@edu.devinci.fr::183466a6-cdeb-4598-8a0b-b91f4c4ffe15" providerId="AD" clId="Web-{36ADD2EC-A6CF-4D7E-AB5D-9ED2D9603B89}" dt="2023-01-22T00:49:55.600" v="2259"/>
          <ac:picMkLst>
            <pc:docMk/>
            <pc:sldMk cId="2362074161" sldId="296"/>
            <ac:picMk id="4" creationId="{F7527349-E11D-33B9-2BA7-64F5C969314F}"/>
          </ac:picMkLst>
        </pc:picChg>
        <pc:picChg chg="add mod">
          <ac:chgData name="BERREBI Jérémie" userId="S::jeremie.berrebi@edu.devinci.fr::183466a6-cdeb-4598-8a0b-b91f4c4ffe15" providerId="AD" clId="Web-{36ADD2EC-A6CF-4D7E-AB5D-9ED2D9603B89}" dt="2023-01-22T02:34:51.608" v="3084" actId="1076"/>
          <ac:picMkLst>
            <pc:docMk/>
            <pc:sldMk cId="2362074161" sldId="296"/>
            <ac:picMk id="5" creationId="{D364970F-16FF-6198-1CAC-B3FF8A8C488D}"/>
          </ac:picMkLst>
        </pc:picChg>
        <pc:picChg chg="add mod">
          <ac:chgData name="BERREBI Jérémie" userId="S::jeremie.berrebi@edu.devinci.fr::183466a6-cdeb-4598-8a0b-b91f4c4ffe15" providerId="AD" clId="Web-{36ADD2EC-A6CF-4D7E-AB5D-9ED2D9603B89}" dt="2023-01-22T02:43:51.188" v="3121" actId="1076"/>
          <ac:picMkLst>
            <pc:docMk/>
            <pc:sldMk cId="2362074161" sldId="296"/>
            <ac:picMk id="6" creationId="{CC0D80C0-B25F-1C41-2120-D21DDEBF0195}"/>
          </ac:picMkLst>
        </pc:picChg>
      </pc:sldChg>
      <pc:sldChg chg="addSp delSp modSp new mod setBg">
        <pc:chgData name="BERREBI Jérémie" userId="S::jeremie.berrebi@edu.devinci.fr::183466a6-cdeb-4598-8a0b-b91f4c4ffe15" providerId="AD" clId="Web-{36ADD2EC-A6CF-4D7E-AB5D-9ED2D9603B89}" dt="2023-01-22T00:48:45.252" v="2256" actId="20577"/>
        <pc:sldMkLst>
          <pc:docMk/>
          <pc:sldMk cId="3305432817" sldId="297"/>
        </pc:sldMkLst>
        <pc:spChg chg="mod">
          <ac:chgData name="BERREBI Jérémie" userId="S::jeremie.berrebi@edu.devinci.fr::183466a6-cdeb-4598-8a0b-b91f4c4ffe15" providerId="AD" clId="Web-{36ADD2EC-A6CF-4D7E-AB5D-9ED2D9603B89}" dt="2023-01-22T00:46:37.169" v="2228"/>
          <ac:spMkLst>
            <pc:docMk/>
            <pc:sldMk cId="3305432817" sldId="297"/>
            <ac:spMk id="2" creationId="{125BEDEE-929F-CA91-A429-59A87CCB171E}"/>
          </ac:spMkLst>
        </pc:spChg>
        <pc:spChg chg="del">
          <ac:chgData name="BERREBI Jérémie" userId="S::jeremie.berrebi@edu.devinci.fr::183466a6-cdeb-4598-8a0b-b91f4c4ffe15" providerId="AD" clId="Web-{36ADD2EC-A6CF-4D7E-AB5D-9ED2D9603B89}" dt="2023-01-22T00:46:06.197" v="2218"/>
          <ac:spMkLst>
            <pc:docMk/>
            <pc:sldMk cId="3305432817" sldId="297"/>
            <ac:spMk id="3" creationId="{0C375C88-D0BC-913C-81C9-A9414C072CC9}"/>
          </ac:spMkLst>
        </pc:spChg>
        <pc:spChg chg="add mod">
          <ac:chgData name="BERREBI Jérémie" userId="S::jeremie.berrebi@edu.devinci.fr::183466a6-cdeb-4598-8a0b-b91f4c4ffe15" providerId="AD" clId="Web-{36ADD2EC-A6CF-4D7E-AB5D-9ED2D9603B89}" dt="2023-01-22T00:46:37.169" v="2228"/>
          <ac:spMkLst>
            <pc:docMk/>
            <pc:sldMk cId="3305432817" sldId="297"/>
            <ac:spMk id="7" creationId="{5F8CF76C-6151-26DF-6D2A-8401CCE4F640}"/>
          </ac:spMkLst>
        </pc:spChg>
        <pc:spChg chg="add del mod">
          <ac:chgData name="BERREBI Jérémie" userId="S::jeremie.berrebi@edu.devinci.fr::183466a6-cdeb-4598-8a0b-b91f4c4ffe15" providerId="AD" clId="Web-{36ADD2EC-A6CF-4D7E-AB5D-9ED2D9603B89}" dt="2023-01-22T00:47:07.014" v="2230"/>
          <ac:spMkLst>
            <pc:docMk/>
            <pc:sldMk cId="3305432817" sldId="297"/>
            <ac:spMk id="9" creationId="{228F0D1E-2006-D052-27C8-22FDF488F092}"/>
          </ac:spMkLst>
        </pc:spChg>
        <pc:spChg chg="add mod">
          <ac:chgData name="BERREBI Jérémie" userId="S::jeremie.berrebi@edu.devinci.fr::183466a6-cdeb-4598-8a0b-b91f4c4ffe15" providerId="AD" clId="Web-{36ADD2EC-A6CF-4D7E-AB5D-9ED2D9603B89}" dt="2023-01-22T00:47:50.265" v="2239" actId="1076"/>
          <ac:spMkLst>
            <pc:docMk/>
            <pc:sldMk cId="3305432817" sldId="297"/>
            <ac:spMk id="11" creationId="{C3D7468A-D167-6B21-414E-E86801CFA6F2}"/>
          </ac:spMkLst>
        </pc:spChg>
        <pc:spChg chg="add del">
          <ac:chgData name="BERREBI Jérémie" userId="S::jeremie.berrebi@edu.devinci.fr::183466a6-cdeb-4598-8a0b-b91f4c4ffe15" providerId="AD" clId="Web-{36ADD2EC-A6CF-4D7E-AB5D-9ED2D9603B89}" dt="2023-01-22T00:46:37.169" v="2228"/>
          <ac:spMkLst>
            <pc:docMk/>
            <pc:sldMk cId="3305432817" sldId="297"/>
            <ac:spMk id="12" creationId="{352BEC0E-22F8-46D0-9632-375DB541B06C}"/>
          </ac:spMkLst>
        </pc:spChg>
        <pc:spChg chg="add mod">
          <ac:chgData name="BERREBI Jérémie" userId="S::jeremie.berrebi@edu.devinci.fr::183466a6-cdeb-4598-8a0b-b91f4c4ffe15" providerId="AD" clId="Web-{36ADD2EC-A6CF-4D7E-AB5D-9ED2D9603B89}" dt="2023-01-22T00:47:44.875" v="2238" actId="14100"/>
          <ac:spMkLst>
            <pc:docMk/>
            <pc:sldMk cId="3305432817" sldId="297"/>
            <ac:spMk id="13" creationId="{7A606F4B-7BFE-DBCF-0EE9-4B5B20B9D3C5}"/>
          </ac:spMkLst>
        </pc:spChg>
        <pc:spChg chg="add del">
          <ac:chgData name="BERREBI Jérémie" userId="S::jeremie.berrebi@edu.devinci.fr::183466a6-cdeb-4598-8a0b-b91f4c4ffe15" providerId="AD" clId="Web-{36ADD2EC-A6CF-4D7E-AB5D-9ED2D9603B89}" dt="2023-01-22T00:46:37.169" v="2228"/>
          <ac:spMkLst>
            <pc:docMk/>
            <pc:sldMk cId="3305432817" sldId="297"/>
            <ac:spMk id="14" creationId="{3FCFB1DE-0B7E-48CC-BA90-B2AB0889F9D6}"/>
          </ac:spMkLst>
        </pc:spChg>
        <pc:spChg chg="add del">
          <ac:chgData name="BERREBI Jérémie" userId="S::jeremie.berrebi@edu.devinci.fr::183466a6-cdeb-4598-8a0b-b91f4c4ffe15" providerId="AD" clId="Web-{36ADD2EC-A6CF-4D7E-AB5D-9ED2D9603B89}" dt="2023-01-22T00:48:26.173" v="2246"/>
          <ac:spMkLst>
            <pc:docMk/>
            <pc:sldMk cId="3305432817" sldId="297"/>
            <ac:spMk id="16" creationId="{57263EBF-3391-8806-7100-82E8C70DE31B}"/>
          </ac:spMkLst>
        </pc:spChg>
        <pc:spChg chg="add mod">
          <ac:chgData name="BERREBI Jérémie" userId="S::jeremie.berrebi@edu.devinci.fr::183466a6-cdeb-4598-8a0b-b91f4c4ffe15" providerId="AD" clId="Web-{36ADD2EC-A6CF-4D7E-AB5D-9ED2D9603B89}" dt="2023-01-22T00:48:45.252" v="2256" actId="20577"/>
          <ac:spMkLst>
            <pc:docMk/>
            <pc:sldMk cId="3305432817" sldId="297"/>
            <ac:spMk id="17" creationId="{E25EBD6B-F4C0-C928-14F3-F82125BAD81C}"/>
          </ac:spMkLst>
        </pc:spChg>
        <pc:spChg chg="add">
          <ac:chgData name="BERREBI Jérémie" userId="S::jeremie.berrebi@edu.devinci.fr::183466a6-cdeb-4598-8a0b-b91f4c4ffe15" providerId="AD" clId="Web-{36ADD2EC-A6CF-4D7E-AB5D-9ED2D9603B89}" dt="2023-01-22T00:46:37.169" v="2228"/>
          <ac:spMkLst>
            <pc:docMk/>
            <pc:sldMk cId="3305432817" sldId="297"/>
            <ac:spMk id="19" creationId="{69D47016-023F-44BD-981C-50E7A10A6609}"/>
          </ac:spMkLst>
        </pc:spChg>
        <pc:spChg chg="add">
          <ac:chgData name="BERREBI Jérémie" userId="S::jeremie.berrebi@edu.devinci.fr::183466a6-cdeb-4598-8a0b-b91f4c4ffe15" providerId="AD" clId="Web-{36ADD2EC-A6CF-4D7E-AB5D-9ED2D9603B89}" dt="2023-01-22T00:46:37.169" v="2228"/>
          <ac:spMkLst>
            <pc:docMk/>
            <pc:sldMk cId="3305432817" sldId="297"/>
            <ac:spMk id="21" creationId="{6D8B37B0-0682-433E-BC8D-498C04ABD9A7}"/>
          </ac:spMkLst>
        </pc:spChg>
        <pc:picChg chg="add mod ord">
          <ac:chgData name="BERREBI Jérémie" userId="S::jeremie.berrebi@edu.devinci.fr::183466a6-cdeb-4598-8a0b-b91f4c4ffe15" providerId="AD" clId="Web-{36ADD2EC-A6CF-4D7E-AB5D-9ED2D9603B89}" dt="2023-01-22T00:46:37.169" v="2228"/>
          <ac:picMkLst>
            <pc:docMk/>
            <pc:sldMk cId="3305432817" sldId="297"/>
            <ac:picMk id="5" creationId="{93ABAA64-D9BA-0CA5-267E-57E2727CCE26}"/>
          </ac:picMkLst>
        </pc:picChg>
        <pc:picChg chg="add del mod ord">
          <ac:chgData name="BERREBI Jérémie" userId="S::jeremie.berrebi@edu.devinci.fr::183466a6-cdeb-4598-8a0b-b91f4c4ffe15" providerId="AD" clId="Web-{36ADD2EC-A6CF-4D7E-AB5D-9ED2D9603B89}" dt="2023-01-22T00:46:43.357" v="2229"/>
          <ac:picMkLst>
            <pc:docMk/>
            <pc:sldMk cId="3305432817" sldId="297"/>
            <ac:picMk id="6" creationId="{F06AA800-D2B0-B177-EEC4-60D552E8398E}"/>
          </ac:picMkLst>
        </pc:picChg>
        <pc:picChg chg="add mod ord">
          <ac:chgData name="BERREBI Jérémie" userId="S::jeremie.berrebi@edu.devinci.fr::183466a6-cdeb-4598-8a0b-b91f4c4ffe15" providerId="AD" clId="Web-{36ADD2EC-A6CF-4D7E-AB5D-9ED2D9603B89}" dt="2023-01-22T00:47:10.451" v="2231" actId="1076"/>
          <ac:picMkLst>
            <pc:docMk/>
            <pc:sldMk cId="3305432817" sldId="297"/>
            <ac:picMk id="10" creationId="{08BA16C3-EF4F-BFC7-EE75-3056396AE837}"/>
          </ac:picMkLst>
        </pc:picChg>
        <pc:cxnChg chg="add mod">
          <ac:chgData name="BERREBI Jérémie" userId="S::jeremie.berrebi@edu.devinci.fr::183466a6-cdeb-4598-8a0b-b91f4c4ffe15" providerId="AD" clId="Web-{36ADD2EC-A6CF-4D7E-AB5D-9ED2D9603B89}" dt="2023-01-22T00:48:13.907" v="2244"/>
          <ac:cxnSpMkLst>
            <pc:docMk/>
            <pc:sldMk cId="3305432817" sldId="297"/>
            <ac:cxnSpMk id="15" creationId="{4BF581C9-825D-7719-6312-EA7D01B566C2}"/>
          </ac:cxnSpMkLst>
        </pc:cxnChg>
      </pc:sldChg>
      <pc:sldChg chg="addSp delSp modSp new mod setBg">
        <pc:chgData name="BERREBI Jérémie" userId="S::jeremie.berrebi@edu.devinci.fr::183466a6-cdeb-4598-8a0b-b91f4c4ffe15" providerId="AD" clId="Web-{36ADD2EC-A6CF-4D7E-AB5D-9ED2D9603B89}" dt="2023-01-22T00:59:58.351" v="2694" actId="20577"/>
        <pc:sldMkLst>
          <pc:docMk/>
          <pc:sldMk cId="286433601" sldId="298"/>
        </pc:sldMkLst>
        <pc:spChg chg="mod">
          <ac:chgData name="BERREBI Jérémie" userId="S::jeremie.berrebi@edu.devinci.fr::183466a6-cdeb-4598-8a0b-b91f4c4ffe15" providerId="AD" clId="Web-{36ADD2EC-A6CF-4D7E-AB5D-9ED2D9603B89}" dt="2023-01-22T00:53:25.660" v="2320"/>
          <ac:spMkLst>
            <pc:docMk/>
            <pc:sldMk cId="286433601" sldId="298"/>
            <ac:spMk id="2" creationId="{2E4F50CF-415B-0E1F-F81F-321C1730CD57}"/>
          </ac:spMkLst>
        </pc:spChg>
        <pc:spChg chg="del">
          <ac:chgData name="BERREBI Jérémie" userId="S::jeremie.berrebi@edu.devinci.fr::183466a6-cdeb-4598-8a0b-b91f4c4ffe15" providerId="AD" clId="Web-{36ADD2EC-A6CF-4D7E-AB5D-9ED2D9603B89}" dt="2023-01-22T00:51:25.322" v="2273"/>
          <ac:spMkLst>
            <pc:docMk/>
            <pc:sldMk cId="286433601" sldId="298"/>
            <ac:spMk id="3" creationId="{F1467CB8-6896-0A45-6DC4-CCBA9B6A8826}"/>
          </ac:spMkLst>
        </pc:spChg>
        <pc:spChg chg="add del mod">
          <ac:chgData name="BERREBI Jérémie" userId="S::jeremie.berrebi@edu.devinci.fr::183466a6-cdeb-4598-8a0b-b91f4c4ffe15" providerId="AD" clId="Web-{36ADD2EC-A6CF-4D7E-AB5D-9ED2D9603B89}" dt="2023-01-22T00:53:17.472" v="2315"/>
          <ac:spMkLst>
            <pc:docMk/>
            <pc:sldMk cId="286433601" sldId="298"/>
            <ac:spMk id="6" creationId="{6AFFF497-D75B-6585-1569-F40A9FB0BA78}"/>
          </ac:spMkLst>
        </pc:spChg>
        <pc:spChg chg="add del mod">
          <ac:chgData name="BERREBI Jérémie" userId="S::jeremie.berrebi@edu.devinci.fr::183466a6-cdeb-4598-8a0b-b91f4c4ffe15" providerId="AD" clId="Web-{36ADD2EC-A6CF-4D7E-AB5D-9ED2D9603B89}" dt="2023-01-22T00:53:20.738" v="2319"/>
          <ac:spMkLst>
            <pc:docMk/>
            <pc:sldMk cId="286433601" sldId="298"/>
            <ac:spMk id="8" creationId="{B2F7CF60-0C8A-40F5-EB75-384C86F86B7E}"/>
          </ac:spMkLst>
        </pc:spChg>
        <pc:spChg chg="add del mod">
          <ac:chgData name="BERREBI Jérémie" userId="S::jeremie.berrebi@edu.devinci.fr::183466a6-cdeb-4598-8a0b-b91f4c4ffe15" providerId="AD" clId="Web-{36ADD2EC-A6CF-4D7E-AB5D-9ED2D9603B89}" dt="2023-01-22T00:53:14.956" v="2313"/>
          <ac:spMkLst>
            <pc:docMk/>
            <pc:sldMk cId="286433601" sldId="298"/>
            <ac:spMk id="10" creationId="{D851F369-6874-AE4A-AE1B-ADE92C0147CD}"/>
          </ac:spMkLst>
        </pc:spChg>
        <pc:spChg chg="add del mod">
          <ac:chgData name="BERREBI Jérémie" userId="S::jeremie.berrebi@edu.devinci.fr::183466a6-cdeb-4598-8a0b-b91f4c4ffe15" providerId="AD" clId="Web-{36ADD2EC-A6CF-4D7E-AB5D-9ED2D9603B89}" dt="2023-01-22T00:53:20.738" v="2318"/>
          <ac:spMkLst>
            <pc:docMk/>
            <pc:sldMk cId="286433601" sldId="298"/>
            <ac:spMk id="11" creationId="{08F33D9F-CFB5-E319-A1AB-47F8618CD251}"/>
          </ac:spMkLst>
        </pc:spChg>
        <pc:spChg chg="add del mod">
          <ac:chgData name="BERREBI Jérémie" userId="S::jeremie.berrebi@edu.devinci.fr::183466a6-cdeb-4598-8a0b-b91f4c4ffe15" providerId="AD" clId="Web-{36ADD2EC-A6CF-4D7E-AB5D-9ED2D9603B89}" dt="2023-01-22T00:53:20.738" v="2317"/>
          <ac:spMkLst>
            <pc:docMk/>
            <pc:sldMk cId="286433601" sldId="298"/>
            <ac:spMk id="12" creationId="{9319B976-855E-C705-0771-C2DA484BAD67}"/>
          </ac:spMkLst>
        </pc:spChg>
        <pc:spChg chg="add del mod">
          <ac:chgData name="BERREBI Jérémie" userId="S::jeremie.berrebi@edu.devinci.fr::183466a6-cdeb-4598-8a0b-b91f4c4ffe15" providerId="AD" clId="Web-{36ADD2EC-A6CF-4D7E-AB5D-9ED2D9603B89}" dt="2023-01-22T00:53:17.472" v="2314"/>
          <ac:spMkLst>
            <pc:docMk/>
            <pc:sldMk cId="286433601" sldId="298"/>
            <ac:spMk id="13" creationId="{4EF3BE48-83FB-DAA4-75C7-9BA7FA67533A}"/>
          </ac:spMkLst>
        </pc:spChg>
        <pc:spChg chg="add mod">
          <ac:chgData name="BERREBI Jérémie" userId="S::jeremie.berrebi@edu.devinci.fr::183466a6-cdeb-4598-8a0b-b91f4c4ffe15" providerId="AD" clId="Web-{36ADD2EC-A6CF-4D7E-AB5D-9ED2D9603B89}" dt="2023-01-22T00:59:58.351" v="2694" actId="20577"/>
          <ac:spMkLst>
            <pc:docMk/>
            <pc:sldMk cId="286433601" sldId="298"/>
            <ac:spMk id="14" creationId="{F0CE69A4-827E-B860-F883-9299A8DEEF00}"/>
          </ac:spMkLst>
        </pc:spChg>
        <pc:spChg chg="add">
          <ac:chgData name="BERREBI Jérémie" userId="S::jeremie.berrebi@edu.devinci.fr::183466a6-cdeb-4598-8a0b-b91f4c4ffe15" providerId="AD" clId="Web-{36ADD2EC-A6CF-4D7E-AB5D-9ED2D9603B89}" dt="2023-01-22T00:53:25.660" v="2320"/>
          <ac:spMkLst>
            <pc:docMk/>
            <pc:sldMk cId="286433601" sldId="298"/>
            <ac:spMk id="19" creationId="{743AA782-23D1-4521-8CAD-47662984AA08}"/>
          </ac:spMkLst>
        </pc:spChg>
        <pc:spChg chg="add">
          <ac:chgData name="BERREBI Jérémie" userId="S::jeremie.berrebi@edu.devinci.fr::183466a6-cdeb-4598-8a0b-b91f4c4ffe15" providerId="AD" clId="Web-{36ADD2EC-A6CF-4D7E-AB5D-9ED2D9603B89}" dt="2023-01-22T00:53:25.660" v="2320"/>
          <ac:spMkLst>
            <pc:docMk/>
            <pc:sldMk cId="286433601" sldId="298"/>
            <ac:spMk id="21" creationId="{650D18FE-0824-4A46-B22C-A86B52E5780A}"/>
          </ac:spMkLst>
        </pc:spChg>
        <pc:picChg chg="add mod ord">
          <ac:chgData name="BERREBI Jérémie" userId="S::jeremie.berrebi@edu.devinci.fr::183466a6-cdeb-4598-8a0b-b91f4c4ffe15" providerId="AD" clId="Web-{36ADD2EC-A6CF-4D7E-AB5D-9ED2D9603B89}" dt="2023-01-22T00:57:21.590" v="2473" actId="1076"/>
          <ac:picMkLst>
            <pc:docMk/>
            <pc:sldMk cId="286433601" sldId="298"/>
            <ac:picMk id="4" creationId="{F56EC3A0-B450-D257-0327-5DF8A8AB8E1C}"/>
          </ac:picMkLst>
        </pc:picChg>
        <pc:picChg chg="add mod">
          <ac:chgData name="BERREBI Jérémie" userId="S::jeremie.berrebi@edu.devinci.fr::183466a6-cdeb-4598-8a0b-b91f4c4ffe15" providerId="AD" clId="Web-{36ADD2EC-A6CF-4D7E-AB5D-9ED2D9603B89}" dt="2023-01-22T00:57:38.653" v="2479" actId="1076"/>
          <ac:picMkLst>
            <pc:docMk/>
            <pc:sldMk cId="286433601" sldId="298"/>
            <ac:picMk id="15" creationId="{83F9C1EB-AF0C-7A56-2236-970C6190A7EB}"/>
          </ac:picMkLst>
        </pc:picChg>
      </pc:sldChg>
      <pc:sldChg chg="modSp new">
        <pc:chgData name="BERREBI Jérémie" userId="S::jeremie.berrebi@edu.devinci.fr::183466a6-cdeb-4598-8a0b-b91f4c4ffe15" providerId="AD" clId="Web-{36ADD2EC-A6CF-4D7E-AB5D-9ED2D9603B89}" dt="2023-01-22T01:04:32.317" v="2813" actId="20577"/>
        <pc:sldMkLst>
          <pc:docMk/>
          <pc:sldMk cId="270150522" sldId="299"/>
        </pc:sldMkLst>
        <pc:spChg chg="mod">
          <ac:chgData name="BERREBI Jérémie" userId="S::jeremie.berrebi@edu.devinci.fr::183466a6-cdeb-4598-8a0b-b91f4c4ffe15" providerId="AD" clId="Web-{36ADD2EC-A6CF-4D7E-AB5D-9ED2D9603B89}" dt="2023-01-22T01:00:05.726" v="2700" actId="20577"/>
          <ac:spMkLst>
            <pc:docMk/>
            <pc:sldMk cId="270150522" sldId="299"/>
            <ac:spMk id="2" creationId="{4AF74684-C767-89C7-6D9B-C1034A93F71A}"/>
          </ac:spMkLst>
        </pc:spChg>
        <pc:spChg chg="mod">
          <ac:chgData name="BERREBI Jérémie" userId="S::jeremie.berrebi@edu.devinci.fr::183466a6-cdeb-4598-8a0b-b91f4c4ffe15" providerId="AD" clId="Web-{36ADD2EC-A6CF-4D7E-AB5D-9ED2D9603B89}" dt="2023-01-22T01:04:32.317" v="2813" actId="20577"/>
          <ac:spMkLst>
            <pc:docMk/>
            <pc:sldMk cId="270150522" sldId="299"/>
            <ac:spMk id="3" creationId="{20819FEF-DFAC-29C6-5BD3-3E3A31A18333}"/>
          </ac:spMkLst>
        </pc:spChg>
      </pc:sldChg>
      <pc:sldChg chg="addSp delSp modSp new mod setBg">
        <pc:chgData name="BERREBI Jérémie" userId="S::jeremie.berrebi@edu.devinci.fr::183466a6-cdeb-4598-8a0b-b91f4c4ffe15" providerId="AD" clId="Web-{36ADD2EC-A6CF-4D7E-AB5D-9ED2D9603B89}" dt="2023-01-22T01:24:26.385" v="3016" actId="20577"/>
        <pc:sldMkLst>
          <pc:docMk/>
          <pc:sldMk cId="4076042523" sldId="300"/>
        </pc:sldMkLst>
        <pc:spChg chg="mod">
          <ac:chgData name="BERREBI Jérémie" userId="S::jeremie.berrebi@edu.devinci.fr::183466a6-cdeb-4598-8a0b-b91f4c4ffe15" providerId="AD" clId="Web-{36ADD2EC-A6CF-4D7E-AB5D-9ED2D9603B89}" dt="2023-01-22T01:24:26.385" v="3016" actId="20577"/>
          <ac:spMkLst>
            <pc:docMk/>
            <pc:sldMk cId="4076042523" sldId="300"/>
            <ac:spMk id="2" creationId="{E5E2B18D-DB67-8E38-C869-76E010174AD2}"/>
          </ac:spMkLst>
        </pc:spChg>
        <pc:spChg chg="del">
          <ac:chgData name="BERREBI Jérémie" userId="S::jeremie.berrebi@edu.devinci.fr::183466a6-cdeb-4598-8a0b-b91f4c4ffe15" providerId="AD" clId="Web-{36ADD2EC-A6CF-4D7E-AB5D-9ED2D9603B89}" dt="2023-01-22T01:09:06.921" v="2950"/>
          <ac:spMkLst>
            <pc:docMk/>
            <pc:sldMk cId="4076042523" sldId="300"/>
            <ac:spMk id="3" creationId="{769FB87F-6097-AC5F-BDE7-5250FF10E11A}"/>
          </ac:spMkLst>
        </pc:spChg>
        <pc:spChg chg="add mod">
          <ac:chgData name="BERREBI Jérémie" userId="S::jeremie.berrebi@edu.devinci.fr::183466a6-cdeb-4598-8a0b-b91f4c4ffe15" providerId="AD" clId="Web-{36ADD2EC-A6CF-4D7E-AB5D-9ED2D9603B89}" dt="2023-01-22T01:09:56.444" v="3004"/>
          <ac:spMkLst>
            <pc:docMk/>
            <pc:sldMk cId="4076042523" sldId="300"/>
            <ac:spMk id="5" creationId="{6CB529A7-2F11-E915-B578-DB84DAEA5EC9}"/>
          </ac:spMkLst>
        </pc:spChg>
        <pc:spChg chg="add">
          <ac:chgData name="BERREBI Jérémie" userId="S::jeremie.berrebi@edu.devinci.fr::183466a6-cdeb-4598-8a0b-b91f4c4ffe15" providerId="AD" clId="Web-{36ADD2EC-A6CF-4D7E-AB5D-9ED2D9603B89}" dt="2023-01-22T01:09:56.444" v="3004"/>
          <ac:spMkLst>
            <pc:docMk/>
            <pc:sldMk cId="4076042523" sldId="300"/>
            <ac:spMk id="10" creationId="{2B97F24A-32CE-4C1C-A50D-3016B394DCFB}"/>
          </ac:spMkLst>
        </pc:spChg>
        <pc:spChg chg="add">
          <ac:chgData name="BERREBI Jérémie" userId="S::jeremie.berrebi@edu.devinci.fr::183466a6-cdeb-4598-8a0b-b91f4c4ffe15" providerId="AD" clId="Web-{36ADD2EC-A6CF-4D7E-AB5D-9ED2D9603B89}" dt="2023-01-22T01:09:56.444" v="3004"/>
          <ac:spMkLst>
            <pc:docMk/>
            <pc:sldMk cId="4076042523" sldId="300"/>
            <ac:spMk id="12" creationId="{CD8B4F24-440B-49E9-B85D-733523DC064B}"/>
          </ac:spMkLst>
        </pc:spChg>
        <pc:picChg chg="add mod ord">
          <ac:chgData name="BERREBI Jérémie" userId="S::jeremie.berrebi@edu.devinci.fr::183466a6-cdeb-4598-8a0b-b91f4c4ffe15" providerId="AD" clId="Web-{36ADD2EC-A6CF-4D7E-AB5D-9ED2D9603B89}" dt="2023-01-22T01:09:56.444" v="3004"/>
          <ac:picMkLst>
            <pc:docMk/>
            <pc:sldMk cId="4076042523" sldId="300"/>
            <ac:picMk id="4" creationId="{FE63EEA6-F0BF-707E-1F60-0D1590204C82}"/>
          </ac:picMkLst>
        </pc:picChg>
      </pc:sldChg>
      <pc:sldChg chg="addSp delSp modSp new">
        <pc:chgData name="BERREBI Jérémie" userId="S::jeremie.berrebi@edu.devinci.fr::183466a6-cdeb-4598-8a0b-b91f4c4ffe15" providerId="AD" clId="Web-{36ADD2EC-A6CF-4D7E-AB5D-9ED2D9603B89}" dt="2023-01-22T01:25:23.966" v="3058" actId="1076"/>
        <pc:sldMkLst>
          <pc:docMk/>
          <pc:sldMk cId="965271466" sldId="301"/>
        </pc:sldMkLst>
        <pc:spChg chg="mod">
          <ac:chgData name="BERREBI Jérémie" userId="S::jeremie.berrebi@edu.devinci.fr::183466a6-cdeb-4598-8a0b-b91f4c4ffe15" providerId="AD" clId="Web-{36ADD2EC-A6CF-4D7E-AB5D-9ED2D9603B89}" dt="2023-01-22T01:25:19.825" v="3057" actId="20577"/>
          <ac:spMkLst>
            <pc:docMk/>
            <pc:sldMk cId="965271466" sldId="301"/>
            <ac:spMk id="2" creationId="{77E213BB-2571-DF3A-451D-06AEFC40B737}"/>
          </ac:spMkLst>
        </pc:spChg>
        <pc:spChg chg="del">
          <ac:chgData name="BERREBI Jérémie" userId="S::jeremie.berrebi@edu.devinci.fr::183466a6-cdeb-4598-8a0b-b91f4c4ffe15" providerId="AD" clId="Web-{36ADD2EC-A6CF-4D7E-AB5D-9ED2D9603B89}" dt="2023-01-22T01:24:35.479" v="3018"/>
          <ac:spMkLst>
            <pc:docMk/>
            <pc:sldMk cId="965271466" sldId="301"/>
            <ac:spMk id="3" creationId="{969ABB28-4030-B500-66EB-050D32937E58}"/>
          </ac:spMkLst>
        </pc:spChg>
        <pc:picChg chg="add mod ord">
          <ac:chgData name="BERREBI Jérémie" userId="S::jeremie.berrebi@edu.devinci.fr::183466a6-cdeb-4598-8a0b-b91f4c4ffe15" providerId="AD" clId="Web-{36ADD2EC-A6CF-4D7E-AB5D-9ED2D9603B89}" dt="2023-01-22T01:25:23.966" v="3058" actId="1076"/>
          <ac:picMkLst>
            <pc:docMk/>
            <pc:sldMk cId="965271466" sldId="301"/>
            <ac:picMk id="4" creationId="{8D84A5F9-E317-3034-A21B-9899A9FD4BC1}"/>
          </ac:picMkLst>
        </pc:picChg>
      </pc:sldChg>
      <pc:sldChg chg="addSp delSp modSp new mod setBg">
        <pc:chgData name="BERREBI Jérémie" userId="S::jeremie.berrebi@edu.devinci.fr::183466a6-cdeb-4598-8a0b-b91f4c4ffe15" providerId="AD" clId="Web-{36ADD2EC-A6CF-4D7E-AB5D-9ED2D9603B89}" dt="2023-01-22T02:58:34.628" v="3239"/>
        <pc:sldMkLst>
          <pc:docMk/>
          <pc:sldMk cId="1540950783" sldId="302"/>
        </pc:sldMkLst>
        <pc:spChg chg="mod">
          <ac:chgData name="BERREBI Jérémie" userId="S::jeremie.berrebi@edu.devinci.fr::183466a6-cdeb-4598-8a0b-b91f4c4ffe15" providerId="AD" clId="Web-{36ADD2EC-A6CF-4D7E-AB5D-9ED2D9603B89}" dt="2023-01-22T02:58:34.628" v="3239"/>
          <ac:spMkLst>
            <pc:docMk/>
            <pc:sldMk cId="1540950783" sldId="302"/>
            <ac:spMk id="2" creationId="{4523255F-023F-0109-9F0D-230B1404F6C0}"/>
          </ac:spMkLst>
        </pc:spChg>
        <pc:spChg chg="mod">
          <ac:chgData name="BERREBI Jérémie" userId="S::jeremie.berrebi@edu.devinci.fr::183466a6-cdeb-4598-8a0b-b91f4c4ffe15" providerId="AD" clId="Web-{36ADD2EC-A6CF-4D7E-AB5D-9ED2D9603B89}" dt="2023-01-22T02:58:34.628" v="3239"/>
          <ac:spMkLst>
            <pc:docMk/>
            <pc:sldMk cId="1540950783" sldId="302"/>
            <ac:spMk id="3" creationId="{983545F7-0D1D-8522-278A-999E41377042}"/>
          </ac:spMkLst>
        </pc:spChg>
        <pc:spChg chg="add del">
          <ac:chgData name="BERREBI Jérémie" userId="S::jeremie.berrebi@edu.devinci.fr::183466a6-cdeb-4598-8a0b-b91f4c4ffe15" providerId="AD" clId="Web-{36ADD2EC-A6CF-4D7E-AB5D-9ED2D9603B89}" dt="2023-01-22T02:58:34.613" v="3238"/>
          <ac:spMkLst>
            <pc:docMk/>
            <pc:sldMk cId="1540950783" sldId="302"/>
            <ac:spMk id="9" creationId="{743AA782-23D1-4521-8CAD-47662984AA08}"/>
          </ac:spMkLst>
        </pc:spChg>
        <pc:spChg chg="add del">
          <ac:chgData name="BERREBI Jérémie" userId="S::jeremie.berrebi@edu.devinci.fr::183466a6-cdeb-4598-8a0b-b91f4c4ffe15" providerId="AD" clId="Web-{36ADD2EC-A6CF-4D7E-AB5D-9ED2D9603B89}" dt="2023-01-22T02:58:34.613" v="3238"/>
          <ac:spMkLst>
            <pc:docMk/>
            <pc:sldMk cId="1540950783" sldId="302"/>
            <ac:spMk id="11" creationId="{650D18FE-0824-4A46-B22C-A86B52E5780A}"/>
          </ac:spMkLst>
        </pc:spChg>
        <pc:spChg chg="add">
          <ac:chgData name="BERREBI Jérémie" userId="S::jeremie.berrebi@edu.devinci.fr::183466a6-cdeb-4598-8a0b-b91f4c4ffe15" providerId="AD" clId="Web-{36ADD2EC-A6CF-4D7E-AB5D-9ED2D9603B89}" dt="2023-01-22T02:58:34.628" v="3239"/>
          <ac:spMkLst>
            <pc:docMk/>
            <pc:sldMk cId="1540950783" sldId="302"/>
            <ac:spMk id="13" creationId="{2B97F24A-32CE-4C1C-A50D-3016B394DCFB}"/>
          </ac:spMkLst>
        </pc:spChg>
        <pc:spChg chg="add">
          <ac:chgData name="BERREBI Jérémie" userId="S::jeremie.berrebi@edu.devinci.fr::183466a6-cdeb-4598-8a0b-b91f4c4ffe15" providerId="AD" clId="Web-{36ADD2EC-A6CF-4D7E-AB5D-9ED2D9603B89}" dt="2023-01-22T02:58:34.628" v="3239"/>
          <ac:spMkLst>
            <pc:docMk/>
            <pc:sldMk cId="1540950783" sldId="302"/>
            <ac:spMk id="14" creationId="{6357EC4F-235E-4222-A36F-C7878ACE37F2}"/>
          </ac:spMkLst>
        </pc:spChg>
        <pc:picChg chg="add mod">
          <ac:chgData name="BERREBI Jérémie" userId="S::jeremie.berrebi@edu.devinci.fr::183466a6-cdeb-4598-8a0b-b91f4c4ffe15" providerId="AD" clId="Web-{36ADD2EC-A6CF-4D7E-AB5D-9ED2D9603B89}" dt="2023-01-22T02:58:34.628" v="3239"/>
          <ac:picMkLst>
            <pc:docMk/>
            <pc:sldMk cId="1540950783" sldId="302"/>
            <ac:picMk id="4" creationId="{6289692E-0A4F-713C-09EE-920CD5AE83CF}"/>
          </ac:picMkLst>
        </pc:picChg>
      </pc:sldChg>
    </pc:docChg>
  </pc:docChgLst>
  <pc:docChgLst>
    <pc:chgData name="BERREBI Jérémie" userId="S::jeremie.berrebi@edu.devinci.fr::183466a6-cdeb-4598-8a0b-b91f4c4ffe15" providerId="AD" clId="Web-{C0B25992-E42E-411F-99D6-69EA0579EECB}"/>
    <pc:docChg chg="addSld modSld">
      <pc:chgData name="BERREBI Jérémie" userId="S::jeremie.berrebi@edu.devinci.fr::183466a6-cdeb-4598-8a0b-b91f4c4ffe15" providerId="AD" clId="Web-{C0B25992-E42E-411F-99D6-69EA0579EECB}" dt="2023-01-10T10:11:25.088" v="310" actId="20577"/>
      <pc:docMkLst>
        <pc:docMk/>
      </pc:docMkLst>
      <pc:sldChg chg="addSp modSp mod setBg addAnim">
        <pc:chgData name="BERREBI Jérémie" userId="S::jeremie.berrebi@edu.devinci.fr::183466a6-cdeb-4598-8a0b-b91f4c4ffe15" providerId="AD" clId="Web-{C0B25992-E42E-411F-99D6-69EA0579EECB}" dt="2023-01-10T09:46:45.640" v="4"/>
        <pc:sldMkLst>
          <pc:docMk/>
          <pc:sldMk cId="3225752348" sldId="256"/>
        </pc:sldMkLst>
        <pc:spChg chg="mod">
          <ac:chgData name="BERREBI Jérémie" userId="S::jeremie.berrebi@edu.devinci.fr::183466a6-cdeb-4598-8a0b-b91f4c4ffe15" providerId="AD" clId="Web-{C0B25992-E42E-411F-99D6-69EA0579EECB}" dt="2023-01-10T09:46:45.640" v="2"/>
          <ac:spMkLst>
            <pc:docMk/>
            <pc:sldMk cId="3225752348" sldId="256"/>
            <ac:spMk id="2" creationId="{4D7903ED-CFD0-ECA7-CB58-760C1FD3D39F}"/>
          </ac:spMkLst>
        </pc:spChg>
        <pc:spChg chg="mod">
          <ac:chgData name="BERREBI Jérémie" userId="S::jeremie.berrebi@edu.devinci.fr::183466a6-cdeb-4598-8a0b-b91f4c4ffe15" providerId="AD" clId="Web-{C0B25992-E42E-411F-99D6-69EA0579EECB}" dt="2023-01-10T09:46:45.640" v="2"/>
          <ac:spMkLst>
            <pc:docMk/>
            <pc:sldMk cId="3225752348" sldId="256"/>
            <ac:spMk id="3" creationId="{9B57201E-F9FC-735B-A966-F8B725DF00FB}"/>
          </ac:spMkLst>
        </pc:spChg>
        <pc:spChg chg="mod">
          <ac:chgData name="BERREBI Jérémie" userId="S::jeremie.berrebi@edu.devinci.fr::183466a6-cdeb-4598-8a0b-b91f4c4ffe15" providerId="AD" clId="Web-{C0B25992-E42E-411F-99D6-69EA0579EECB}" dt="2023-01-10T09:46:45.640" v="2"/>
          <ac:spMkLst>
            <pc:docMk/>
            <pc:sldMk cId="3225752348" sldId="256"/>
            <ac:spMk id="4" creationId="{48B61426-2413-F80B-5BB1-C8FE38B676E6}"/>
          </ac:spMkLst>
        </pc:spChg>
        <pc:spChg chg="add">
          <ac:chgData name="BERREBI Jérémie" userId="S::jeremie.berrebi@edu.devinci.fr::183466a6-cdeb-4598-8a0b-b91f4c4ffe15" providerId="AD" clId="Web-{C0B25992-E42E-411F-99D6-69EA0579EECB}" dt="2023-01-10T09:46:45.640" v="2"/>
          <ac:spMkLst>
            <pc:docMk/>
            <pc:sldMk cId="3225752348" sldId="256"/>
            <ac:spMk id="10" creationId="{E91DC736-0EF8-4F87-9146-EBF1D2EE4D3D}"/>
          </ac:spMkLst>
        </pc:spChg>
        <pc:spChg chg="add">
          <ac:chgData name="BERREBI Jérémie" userId="S::jeremie.berrebi@edu.devinci.fr::183466a6-cdeb-4598-8a0b-b91f4c4ffe15" providerId="AD" clId="Web-{C0B25992-E42E-411F-99D6-69EA0579EECB}" dt="2023-01-10T09:46:45.640" v="2"/>
          <ac:spMkLst>
            <pc:docMk/>
            <pc:sldMk cId="3225752348" sldId="256"/>
            <ac:spMk id="12" creationId="{097CD68E-23E3-4007-8847-CD0944C4F7BE}"/>
          </ac:spMkLst>
        </pc:spChg>
        <pc:spChg chg="add">
          <ac:chgData name="BERREBI Jérémie" userId="S::jeremie.berrebi@edu.devinci.fr::183466a6-cdeb-4598-8a0b-b91f4c4ffe15" providerId="AD" clId="Web-{C0B25992-E42E-411F-99D6-69EA0579EECB}" dt="2023-01-10T09:46:45.640" v="2"/>
          <ac:spMkLst>
            <pc:docMk/>
            <pc:sldMk cId="3225752348" sldId="256"/>
            <ac:spMk id="14" creationId="{AF2F604E-43BE-4DC3-B983-E071523364F8}"/>
          </ac:spMkLst>
        </pc:spChg>
        <pc:spChg chg="add">
          <ac:chgData name="BERREBI Jérémie" userId="S::jeremie.berrebi@edu.devinci.fr::183466a6-cdeb-4598-8a0b-b91f4c4ffe15" providerId="AD" clId="Web-{C0B25992-E42E-411F-99D6-69EA0579EECB}" dt="2023-01-10T09:46:45.640" v="2"/>
          <ac:spMkLst>
            <pc:docMk/>
            <pc:sldMk cId="3225752348" sldId="256"/>
            <ac:spMk id="16" creationId="{08C9B587-E65E-4B52-B37C-ABEBB6E87928}"/>
          </ac:spMkLst>
        </pc:spChg>
        <pc:picChg chg="mod ord">
          <ac:chgData name="BERREBI Jérémie" userId="S::jeremie.berrebi@edu.devinci.fr::183466a6-cdeb-4598-8a0b-b91f4c4ffe15" providerId="AD" clId="Web-{C0B25992-E42E-411F-99D6-69EA0579EECB}" dt="2023-01-10T09:46:45.640" v="2"/>
          <ac:picMkLst>
            <pc:docMk/>
            <pc:sldMk cId="3225752348" sldId="256"/>
            <ac:picMk id="5" creationId="{4E57766E-E5F8-EF14-C1DE-FA61A7AE8D86}"/>
          </ac:picMkLst>
        </pc:picChg>
      </pc:sldChg>
      <pc:sldChg chg="addSp delSp modSp new">
        <pc:chgData name="BERREBI Jérémie" userId="S::jeremie.berrebi@edu.devinci.fr::183466a6-cdeb-4598-8a0b-b91f4c4ffe15" providerId="AD" clId="Web-{C0B25992-E42E-411F-99D6-69EA0579EECB}" dt="2023-01-10T10:02:32.786" v="166" actId="20577"/>
        <pc:sldMkLst>
          <pc:docMk/>
          <pc:sldMk cId="494321736" sldId="257"/>
        </pc:sldMkLst>
        <pc:spChg chg="mod">
          <ac:chgData name="BERREBI Jérémie" userId="S::jeremie.berrebi@edu.devinci.fr::183466a6-cdeb-4598-8a0b-b91f4c4ffe15" providerId="AD" clId="Web-{C0B25992-E42E-411F-99D6-69EA0579EECB}" dt="2023-01-10T09:47:28.892" v="13" actId="20577"/>
          <ac:spMkLst>
            <pc:docMk/>
            <pc:sldMk cId="494321736" sldId="257"/>
            <ac:spMk id="2" creationId="{37A23C57-8B01-773E-73FD-E0EB5C30BF91}"/>
          </ac:spMkLst>
        </pc:spChg>
        <pc:spChg chg="del mod">
          <ac:chgData name="BERREBI Jérémie" userId="S::jeremie.berrebi@edu.devinci.fr::183466a6-cdeb-4598-8a0b-b91f4c4ffe15" providerId="AD" clId="Web-{C0B25992-E42E-411F-99D6-69EA0579EECB}" dt="2023-01-10T09:51:39.854" v="22"/>
          <ac:spMkLst>
            <pc:docMk/>
            <pc:sldMk cId="494321736" sldId="257"/>
            <ac:spMk id="3" creationId="{185A4973-FCE1-3F75-4A70-8CEBA32EE9F5}"/>
          </ac:spMkLst>
        </pc:spChg>
        <pc:spChg chg="add mod ord">
          <ac:chgData name="BERREBI Jérémie" userId="S::jeremie.berrebi@edu.devinci.fr::183466a6-cdeb-4598-8a0b-b91f4c4ffe15" providerId="AD" clId="Web-{C0B25992-E42E-411F-99D6-69EA0579EECB}" dt="2023-01-10T10:00:22.062" v="107" actId="1076"/>
          <ac:spMkLst>
            <pc:docMk/>
            <pc:sldMk cId="494321736" sldId="257"/>
            <ac:spMk id="5" creationId="{C37A7659-B45F-7D2E-8060-7B25659E66BE}"/>
          </ac:spMkLst>
        </pc:spChg>
        <pc:spChg chg="add mod">
          <ac:chgData name="BERREBI Jérémie" userId="S::jeremie.berrebi@edu.devinci.fr::183466a6-cdeb-4598-8a0b-b91f4c4ffe15" providerId="AD" clId="Web-{C0B25992-E42E-411F-99D6-69EA0579EECB}" dt="2023-01-10T09:58:26.448" v="91" actId="20577"/>
          <ac:spMkLst>
            <pc:docMk/>
            <pc:sldMk cId="494321736" sldId="257"/>
            <ac:spMk id="10" creationId="{59EE4882-69E9-17D9-471A-D6EF1BD40ADC}"/>
          </ac:spMkLst>
        </pc:spChg>
        <pc:spChg chg="add del mod">
          <ac:chgData name="BERREBI Jérémie" userId="S::jeremie.berrebi@edu.devinci.fr::183466a6-cdeb-4598-8a0b-b91f4c4ffe15" providerId="AD" clId="Web-{C0B25992-E42E-411F-99D6-69EA0579EECB}" dt="2023-01-10T10:02:32.786" v="166" actId="20577"/>
          <ac:spMkLst>
            <pc:docMk/>
            <pc:sldMk cId="494321736" sldId="257"/>
            <ac:spMk id="12" creationId="{82E55403-192A-359B-EFC6-39D6573E4D4F}"/>
          </ac:spMkLst>
        </pc:spChg>
        <pc:picChg chg="add mod ord modCrop">
          <ac:chgData name="BERREBI Jérémie" userId="S::jeremie.berrebi@edu.devinci.fr::183466a6-cdeb-4598-8a0b-b91f4c4ffe15" providerId="AD" clId="Web-{C0B25992-E42E-411F-99D6-69EA0579EECB}" dt="2023-01-10T09:57:57.072" v="81" actId="1076"/>
          <ac:picMkLst>
            <pc:docMk/>
            <pc:sldMk cId="494321736" sldId="257"/>
            <ac:picMk id="4" creationId="{DA8B9134-DE5D-49BE-33B9-DFCC00C4FB17}"/>
          </ac:picMkLst>
        </pc:picChg>
        <pc:picChg chg="add mod">
          <ac:chgData name="BERREBI Jérémie" userId="S::jeremie.berrebi@edu.devinci.fr::183466a6-cdeb-4598-8a0b-b91f4c4ffe15" providerId="AD" clId="Web-{C0B25992-E42E-411F-99D6-69EA0579EECB}" dt="2023-01-10T10:00:18.515" v="106" actId="1076"/>
          <ac:picMkLst>
            <pc:docMk/>
            <pc:sldMk cId="494321736" sldId="257"/>
            <ac:picMk id="7" creationId="{B8FAE2EA-7C99-A812-8144-B1BEDC4954BC}"/>
          </ac:picMkLst>
        </pc:picChg>
        <pc:picChg chg="add del">
          <ac:chgData name="BERREBI Jérémie" userId="S::jeremie.berrebi@edu.devinci.fr::183466a6-cdeb-4598-8a0b-b91f4c4ffe15" providerId="AD" clId="Web-{C0B25992-E42E-411F-99D6-69EA0579EECB}" dt="2023-01-10T09:58:06.854" v="85"/>
          <ac:picMkLst>
            <pc:docMk/>
            <pc:sldMk cId="494321736" sldId="257"/>
            <ac:picMk id="9" creationId="{77B7065E-8444-2117-7717-A2CA5C918A52}"/>
          </ac:picMkLst>
        </pc:picChg>
        <pc:picChg chg="add mod">
          <ac:chgData name="BERREBI Jérémie" userId="S::jeremie.berrebi@edu.devinci.fr::183466a6-cdeb-4598-8a0b-b91f4c4ffe15" providerId="AD" clId="Web-{C0B25992-E42E-411F-99D6-69EA0579EECB}" dt="2023-01-10T10:00:36.906" v="112" actId="1076"/>
          <ac:picMkLst>
            <pc:docMk/>
            <pc:sldMk cId="494321736" sldId="257"/>
            <ac:picMk id="11" creationId="{22DB3F39-0BBB-F1C1-CC4E-4BBF01C192A5}"/>
          </ac:picMkLst>
        </pc:picChg>
      </pc:sldChg>
      <pc:sldChg chg="addSp modSp new">
        <pc:chgData name="BERREBI Jérémie" userId="S::jeremie.berrebi@edu.devinci.fr::183466a6-cdeb-4598-8a0b-b91f4c4ffe15" providerId="AD" clId="Web-{C0B25992-E42E-411F-99D6-69EA0579EECB}" dt="2023-01-10T10:10:25.289" v="267" actId="1076"/>
        <pc:sldMkLst>
          <pc:docMk/>
          <pc:sldMk cId="1804930089" sldId="258"/>
        </pc:sldMkLst>
        <pc:spChg chg="mod">
          <ac:chgData name="BERREBI Jérémie" userId="S::jeremie.berrebi@edu.devinci.fr::183466a6-cdeb-4598-8a0b-b91f4c4ffe15" providerId="AD" clId="Web-{C0B25992-E42E-411F-99D6-69EA0579EECB}" dt="2023-01-10T10:02:41.708" v="169" actId="20577"/>
          <ac:spMkLst>
            <pc:docMk/>
            <pc:sldMk cId="1804930089" sldId="258"/>
            <ac:spMk id="2" creationId="{75138712-59EB-3569-D3A0-762187C4E915}"/>
          </ac:spMkLst>
        </pc:spChg>
        <pc:spChg chg="mod">
          <ac:chgData name="BERREBI Jérémie" userId="S::jeremie.berrebi@edu.devinci.fr::183466a6-cdeb-4598-8a0b-b91f4c4ffe15" providerId="AD" clId="Web-{C0B25992-E42E-411F-99D6-69EA0579EECB}" dt="2023-01-10T10:10:01.850" v="261" actId="20577"/>
          <ac:spMkLst>
            <pc:docMk/>
            <pc:sldMk cId="1804930089" sldId="258"/>
            <ac:spMk id="3" creationId="{239B9AEF-F6D1-0131-3258-E4368041E7F9}"/>
          </ac:spMkLst>
        </pc:spChg>
        <pc:spChg chg="add mod">
          <ac:chgData name="BERREBI Jérémie" userId="S::jeremie.berrebi@edu.devinci.fr::183466a6-cdeb-4598-8a0b-b91f4c4ffe15" providerId="AD" clId="Web-{C0B25992-E42E-411F-99D6-69EA0579EECB}" dt="2023-01-10T10:10:25.289" v="267" actId="1076"/>
          <ac:spMkLst>
            <pc:docMk/>
            <pc:sldMk cId="1804930089" sldId="258"/>
            <ac:spMk id="4" creationId="{1440C554-AD83-E19C-C95C-FF3DDC588B0C}"/>
          </ac:spMkLst>
        </pc:spChg>
      </pc:sldChg>
      <pc:sldChg chg="modSp new">
        <pc:chgData name="BERREBI Jérémie" userId="S::jeremie.berrebi@edu.devinci.fr::183466a6-cdeb-4598-8a0b-b91f4c4ffe15" providerId="AD" clId="Web-{C0B25992-E42E-411F-99D6-69EA0579EECB}" dt="2023-01-10T10:11:25.088" v="310" actId="20577"/>
        <pc:sldMkLst>
          <pc:docMk/>
          <pc:sldMk cId="949345093" sldId="259"/>
        </pc:sldMkLst>
        <pc:spChg chg="mod">
          <ac:chgData name="BERREBI Jérémie" userId="S::jeremie.berrebi@edu.devinci.fr::183466a6-cdeb-4598-8a0b-b91f4c4ffe15" providerId="AD" clId="Web-{C0B25992-E42E-411F-99D6-69EA0579EECB}" dt="2023-01-10T10:10:46.118" v="274" actId="20577"/>
          <ac:spMkLst>
            <pc:docMk/>
            <pc:sldMk cId="949345093" sldId="259"/>
            <ac:spMk id="2" creationId="{5F13C9E1-C1AE-35D1-B478-87B34917EF55}"/>
          </ac:spMkLst>
        </pc:spChg>
        <pc:spChg chg="mod">
          <ac:chgData name="BERREBI Jérémie" userId="S::jeremie.berrebi@edu.devinci.fr::183466a6-cdeb-4598-8a0b-b91f4c4ffe15" providerId="AD" clId="Web-{C0B25992-E42E-411F-99D6-69EA0579EECB}" dt="2023-01-10T10:11:25.088" v="310" actId="20577"/>
          <ac:spMkLst>
            <pc:docMk/>
            <pc:sldMk cId="949345093" sldId="259"/>
            <ac:spMk id="3" creationId="{6E5C776C-7243-8A32-6275-A9548B9A56CF}"/>
          </ac:spMkLst>
        </pc:spChg>
      </pc:sldChg>
      <pc:sldChg chg="new">
        <pc:chgData name="BERREBI Jérémie" userId="S::jeremie.berrebi@edu.devinci.fr::183466a6-cdeb-4598-8a0b-b91f4c4ffe15" providerId="AD" clId="Web-{C0B25992-E42E-411F-99D6-69EA0579EECB}" dt="2023-01-10T10:09:34.802" v="257"/>
        <pc:sldMkLst>
          <pc:docMk/>
          <pc:sldMk cId="1678762606" sldId="260"/>
        </pc:sldMkLst>
      </pc:sldChg>
      <pc:sldChg chg="new">
        <pc:chgData name="BERREBI Jérémie" userId="S::jeremie.berrebi@edu.devinci.fr::183466a6-cdeb-4598-8a0b-b91f4c4ffe15" providerId="AD" clId="Web-{C0B25992-E42E-411F-99D6-69EA0579EECB}" dt="2023-01-10T10:09:37.693" v="258"/>
        <pc:sldMkLst>
          <pc:docMk/>
          <pc:sldMk cId="4104823462" sldId="261"/>
        </pc:sldMkLst>
      </pc:sldChg>
    </pc:docChg>
  </pc:docChgLst>
  <pc:docChgLst>
    <pc:chgData name="GUEDJ Axel" userId="S::axel.guedj@edu.devinci.fr::0e295f22-5598-4cc5-831d-f1f369781555" providerId="AD" clId="Web-{925F7F55-7BA7-4F97-BE79-D304C0C3B2CE}"/>
    <pc:docChg chg="addSld delSld modSld">
      <pc:chgData name="GUEDJ Axel" userId="S::axel.guedj@edu.devinci.fr::0e295f22-5598-4cc5-831d-f1f369781555" providerId="AD" clId="Web-{925F7F55-7BA7-4F97-BE79-D304C0C3B2CE}" dt="2023-01-20T22:20:08.021" v="217" actId="20577"/>
      <pc:docMkLst>
        <pc:docMk/>
      </pc:docMkLst>
      <pc:sldChg chg="modSp">
        <pc:chgData name="GUEDJ Axel" userId="S::axel.guedj@edu.devinci.fr::0e295f22-5598-4cc5-831d-f1f369781555" providerId="AD" clId="Web-{925F7F55-7BA7-4F97-BE79-D304C0C3B2CE}" dt="2023-01-20T21:32:46.749" v="110" actId="20577"/>
        <pc:sldMkLst>
          <pc:docMk/>
          <pc:sldMk cId="390176154" sldId="263"/>
        </pc:sldMkLst>
        <pc:spChg chg="mod">
          <ac:chgData name="GUEDJ Axel" userId="S::axel.guedj@edu.devinci.fr::0e295f22-5598-4cc5-831d-f1f369781555" providerId="AD" clId="Web-{925F7F55-7BA7-4F97-BE79-D304C0C3B2CE}" dt="2023-01-20T21:32:46.749" v="110" actId="20577"/>
          <ac:spMkLst>
            <pc:docMk/>
            <pc:sldMk cId="390176154" sldId="263"/>
            <ac:spMk id="3" creationId="{33A83DDC-001A-2CC5-1738-397B6F9AF7DB}"/>
          </ac:spMkLst>
        </pc:spChg>
      </pc:sldChg>
      <pc:sldChg chg="addSp delSp modSp">
        <pc:chgData name="GUEDJ Axel" userId="S::axel.guedj@edu.devinci.fr::0e295f22-5598-4cc5-831d-f1f369781555" providerId="AD" clId="Web-{925F7F55-7BA7-4F97-BE79-D304C0C3B2CE}" dt="2023-01-20T20:40:44.655" v="19" actId="20577"/>
        <pc:sldMkLst>
          <pc:docMk/>
          <pc:sldMk cId="3050567696" sldId="267"/>
        </pc:sldMkLst>
        <pc:spChg chg="mod ord">
          <ac:chgData name="GUEDJ Axel" userId="S::axel.guedj@edu.devinci.fr::0e295f22-5598-4cc5-831d-f1f369781555" providerId="AD" clId="Web-{925F7F55-7BA7-4F97-BE79-D304C0C3B2CE}" dt="2023-01-20T20:40:37.295" v="17"/>
          <ac:spMkLst>
            <pc:docMk/>
            <pc:sldMk cId="3050567696" sldId="267"/>
            <ac:spMk id="2" creationId="{CD20177F-1983-DC5C-E660-F1C5D34FFDDB}"/>
          </ac:spMkLst>
        </pc:spChg>
        <pc:spChg chg="add mod">
          <ac:chgData name="GUEDJ Axel" userId="S::axel.guedj@edu.devinci.fr::0e295f22-5598-4cc5-831d-f1f369781555" providerId="AD" clId="Web-{925F7F55-7BA7-4F97-BE79-D304C0C3B2CE}" dt="2023-01-20T20:40:44.655" v="19" actId="20577"/>
          <ac:spMkLst>
            <pc:docMk/>
            <pc:sldMk cId="3050567696" sldId="267"/>
            <ac:spMk id="5" creationId="{52DD1E07-481B-64AC-E8A4-AAD912697948}"/>
          </ac:spMkLst>
        </pc:spChg>
        <pc:spChg chg="del">
          <ac:chgData name="GUEDJ Axel" userId="S::axel.guedj@edu.devinci.fr::0e295f22-5598-4cc5-831d-f1f369781555" providerId="AD" clId="Web-{925F7F55-7BA7-4F97-BE79-D304C0C3B2CE}" dt="2023-01-20T20:40:37.295" v="17"/>
          <ac:spMkLst>
            <pc:docMk/>
            <pc:sldMk cId="3050567696" sldId="267"/>
            <ac:spMk id="10" creationId="{83C98ABE-055B-441F-B07E-44F97F083C39}"/>
          </ac:spMkLst>
        </pc:spChg>
        <pc:spChg chg="del">
          <ac:chgData name="GUEDJ Axel" userId="S::axel.guedj@edu.devinci.fr::0e295f22-5598-4cc5-831d-f1f369781555" providerId="AD" clId="Web-{925F7F55-7BA7-4F97-BE79-D304C0C3B2CE}" dt="2023-01-20T20:40:37.295" v="17"/>
          <ac:spMkLst>
            <pc:docMk/>
            <pc:sldMk cId="3050567696" sldId="267"/>
            <ac:spMk id="11" creationId="{F3060C83-F051-4F0E-ABAD-AA0DFC48B218}"/>
          </ac:spMkLst>
        </pc:spChg>
        <pc:spChg chg="del">
          <ac:chgData name="GUEDJ Axel" userId="S::axel.guedj@edu.devinci.fr::0e295f22-5598-4cc5-831d-f1f369781555" providerId="AD" clId="Web-{925F7F55-7BA7-4F97-BE79-D304C0C3B2CE}" dt="2023-01-20T20:40:37.295" v="17"/>
          <ac:spMkLst>
            <pc:docMk/>
            <pc:sldMk cId="3050567696" sldId="267"/>
            <ac:spMk id="12" creationId="{29FDB030-9B49-4CED-8CCD-4D99382388AC}"/>
          </ac:spMkLst>
        </pc:spChg>
        <pc:spChg chg="del">
          <ac:chgData name="GUEDJ Axel" userId="S::axel.guedj@edu.devinci.fr::0e295f22-5598-4cc5-831d-f1f369781555" providerId="AD" clId="Web-{925F7F55-7BA7-4F97-BE79-D304C0C3B2CE}" dt="2023-01-20T20:40:37.295" v="17"/>
          <ac:spMkLst>
            <pc:docMk/>
            <pc:sldMk cId="3050567696" sldId="267"/>
            <ac:spMk id="14" creationId="{3783CA14-24A1-485C-8B30-D6A5D87987AD}"/>
          </ac:spMkLst>
        </pc:spChg>
        <pc:spChg chg="del">
          <ac:chgData name="GUEDJ Axel" userId="S::axel.guedj@edu.devinci.fr::0e295f22-5598-4cc5-831d-f1f369781555" providerId="AD" clId="Web-{925F7F55-7BA7-4F97-BE79-D304C0C3B2CE}" dt="2023-01-20T20:40:37.295" v="17"/>
          <ac:spMkLst>
            <pc:docMk/>
            <pc:sldMk cId="3050567696" sldId="267"/>
            <ac:spMk id="16" creationId="{9A97C86A-04D6-40F7-AE84-31AB43E6A846}"/>
          </ac:spMkLst>
        </pc:spChg>
        <pc:spChg chg="del">
          <ac:chgData name="GUEDJ Axel" userId="S::axel.guedj@edu.devinci.fr::0e295f22-5598-4cc5-831d-f1f369781555" providerId="AD" clId="Web-{925F7F55-7BA7-4F97-BE79-D304C0C3B2CE}" dt="2023-01-20T20:40:37.295" v="17"/>
          <ac:spMkLst>
            <pc:docMk/>
            <pc:sldMk cId="3050567696" sldId="267"/>
            <ac:spMk id="18" creationId="{FF9F2414-84E8-453E-B1F3-389FDE8192D9}"/>
          </ac:spMkLst>
        </pc:spChg>
        <pc:spChg chg="del">
          <ac:chgData name="GUEDJ Axel" userId="S::axel.guedj@edu.devinci.fr::0e295f22-5598-4cc5-831d-f1f369781555" providerId="AD" clId="Web-{925F7F55-7BA7-4F97-BE79-D304C0C3B2CE}" dt="2023-01-20T20:40:37.295" v="17"/>
          <ac:spMkLst>
            <pc:docMk/>
            <pc:sldMk cId="3050567696" sldId="267"/>
            <ac:spMk id="20" creationId="{3ECA69A1-7536-43AC-85EF-C7106179F5ED}"/>
          </ac:spMkLst>
        </pc:spChg>
        <pc:spChg chg="add">
          <ac:chgData name="GUEDJ Axel" userId="S::axel.guedj@edu.devinci.fr::0e295f22-5598-4cc5-831d-f1f369781555" providerId="AD" clId="Web-{925F7F55-7BA7-4F97-BE79-D304C0C3B2CE}" dt="2023-01-20T20:40:37.295" v="17"/>
          <ac:spMkLst>
            <pc:docMk/>
            <pc:sldMk cId="3050567696" sldId="267"/>
            <ac:spMk id="25" creationId="{D4771268-CB57-404A-9271-370EB28F6090}"/>
          </ac:spMkLst>
        </pc:spChg>
        <pc:picChg chg="del">
          <ac:chgData name="GUEDJ Axel" userId="S::axel.guedj@edu.devinci.fr::0e295f22-5598-4cc5-831d-f1f369781555" providerId="AD" clId="Web-{925F7F55-7BA7-4F97-BE79-D304C0C3B2CE}" dt="2023-01-20T20:39:47.606" v="0"/>
          <ac:picMkLst>
            <pc:docMk/>
            <pc:sldMk cId="3050567696" sldId="267"/>
            <ac:picMk id="3" creationId="{267EE3A8-760A-F1DC-5866-9C4967E28CA0}"/>
          </ac:picMkLst>
        </pc:picChg>
        <pc:picChg chg="add mod ord">
          <ac:chgData name="GUEDJ Axel" userId="S::axel.guedj@edu.devinci.fr::0e295f22-5598-4cc5-831d-f1f369781555" providerId="AD" clId="Web-{925F7F55-7BA7-4F97-BE79-D304C0C3B2CE}" dt="2023-01-20T20:40:37.295" v="17"/>
          <ac:picMkLst>
            <pc:docMk/>
            <pc:sldMk cId="3050567696" sldId="267"/>
            <ac:picMk id="4" creationId="{9A6DD6F6-2287-2A09-9E7C-6E1265A6FFC4}"/>
          </ac:picMkLst>
        </pc:picChg>
      </pc:sldChg>
      <pc:sldChg chg="addSp delSp modSp new mod setBg">
        <pc:chgData name="GUEDJ Axel" userId="S::axel.guedj@edu.devinci.fr::0e295f22-5598-4cc5-831d-f1f369781555" providerId="AD" clId="Web-{925F7F55-7BA7-4F97-BE79-D304C0C3B2CE}" dt="2023-01-20T21:05:10.824" v="82" actId="1076"/>
        <pc:sldMkLst>
          <pc:docMk/>
          <pc:sldMk cId="2715195070" sldId="274"/>
        </pc:sldMkLst>
        <pc:spChg chg="add del mod">
          <ac:chgData name="GUEDJ Axel" userId="S::axel.guedj@edu.devinci.fr::0e295f22-5598-4cc5-831d-f1f369781555" providerId="AD" clId="Web-{925F7F55-7BA7-4F97-BE79-D304C0C3B2CE}" dt="2023-01-20T21:05:04.809" v="80" actId="1076"/>
          <ac:spMkLst>
            <pc:docMk/>
            <pc:sldMk cId="2715195070" sldId="274"/>
            <ac:spMk id="2" creationId="{06498106-1DB8-FD6D-563D-392A252BB13A}"/>
          </ac:spMkLst>
        </pc:spChg>
        <pc:spChg chg="add del">
          <ac:chgData name="GUEDJ Axel" userId="S::axel.guedj@edu.devinci.fr::0e295f22-5598-4cc5-831d-f1f369781555" providerId="AD" clId="Web-{925F7F55-7BA7-4F97-BE79-D304C0C3B2CE}" dt="2023-01-20T20:46:40.280" v="25"/>
          <ac:spMkLst>
            <pc:docMk/>
            <pc:sldMk cId="2715195070" sldId="274"/>
            <ac:spMk id="3" creationId="{0B772664-00CF-76F3-AA7E-6DC02B71B288}"/>
          </ac:spMkLst>
        </pc:spChg>
        <pc:spChg chg="add del">
          <ac:chgData name="GUEDJ Axel" userId="S::axel.guedj@edu.devinci.fr::0e295f22-5598-4cc5-831d-f1f369781555" providerId="AD" clId="Web-{925F7F55-7BA7-4F97-BE79-D304C0C3B2CE}" dt="2023-01-20T20:57:59.028" v="53"/>
          <ac:spMkLst>
            <pc:docMk/>
            <pc:sldMk cId="2715195070" sldId="274"/>
            <ac:spMk id="11" creationId="{7316481C-0A49-4796-812B-0D64F063B720}"/>
          </ac:spMkLst>
        </pc:spChg>
        <pc:spChg chg="add del">
          <ac:chgData name="GUEDJ Axel" userId="S::axel.guedj@edu.devinci.fr::0e295f22-5598-4cc5-831d-f1f369781555" providerId="AD" clId="Web-{925F7F55-7BA7-4F97-BE79-D304C0C3B2CE}" dt="2023-01-20T20:57:59.028" v="53"/>
          <ac:spMkLst>
            <pc:docMk/>
            <pc:sldMk cId="2715195070" sldId="274"/>
            <ac:spMk id="13" creationId="{A5271697-90F1-4A23-8EF2-0179F2EAFACB}"/>
          </ac:spMkLst>
        </pc:spChg>
        <pc:spChg chg="add del">
          <ac:chgData name="GUEDJ Axel" userId="S::axel.guedj@edu.devinci.fr::0e295f22-5598-4cc5-831d-f1f369781555" providerId="AD" clId="Web-{925F7F55-7BA7-4F97-BE79-D304C0C3B2CE}" dt="2023-01-20T20:57:59.028" v="53"/>
          <ac:spMkLst>
            <pc:docMk/>
            <pc:sldMk cId="2715195070" sldId="274"/>
            <ac:spMk id="37" creationId="{D9F5512A-48E1-4C07-B75E-3CCC517B6804}"/>
          </ac:spMkLst>
        </pc:spChg>
        <pc:spChg chg="add del">
          <ac:chgData name="GUEDJ Axel" userId="S::axel.guedj@edu.devinci.fr::0e295f22-5598-4cc5-831d-f1f369781555" providerId="AD" clId="Web-{925F7F55-7BA7-4F97-BE79-D304C0C3B2CE}" dt="2023-01-20T20:58:26.607" v="60"/>
          <ac:spMkLst>
            <pc:docMk/>
            <pc:sldMk cId="2715195070" sldId="274"/>
            <ac:spMk id="42" creationId="{BA79A7CF-01AF-4178-9369-94E0C90EB046}"/>
          </ac:spMkLst>
        </pc:spChg>
        <pc:spChg chg="add del">
          <ac:chgData name="GUEDJ Axel" userId="S::axel.guedj@edu.devinci.fr::0e295f22-5598-4cc5-831d-f1f369781555" providerId="AD" clId="Web-{925F7F55-7BA7-4F97-BE79-D304C0C3B2CE}" dt="2023-01-20T20:58:26.607" v="60"/>
          <ac:spMkLst>
            <pc:docMk/>
            <pc:sldMk cId="2715195070" sldId="274"/>
            <ac:spMk id="44" creationId="{99413ED5-9ED4-4772-BCE4-2BCAE6B12E35}"/>
          </ac:spMkLst>
        </pc:spChg>
        <pc:spChg chg="add del">
          <ac:chgData name="GUEDJ Axel" userId="S::axel.guedj@edu.devinci.fr::0e295f22-5598-4cc5-831d-f1f369781555" providerId="AD" clId="Web-{925F7F55-7BA7-4F97-BE79-D304C0C3B2CE}" dt="2023-01-20T20:58:26.607" v="60"/>
          <ac:spMkLst>
            <pc:docMk/>
            <pc:sldMk cId="2715195070" sldId="274"/>
            <ac:spMk id="46" creationId="{04357C93-F0CB-4A1C-8F77-4E9063789819}"/>
          </ac:spMkLst>
        </pc:spChg>
        <pc:spChg chg="add del">
          <ac:chgData name="GUEDJ Axel" userId="S::axel.guedj@edu.devinci.fr::0e295f22-5598-4cc5-831d-f1f369781555" providerId="AD" clId="Web-{925F7F55-7BA7-4F97-BE79-D304C0C3B2CE}" dt="2023-01-20T20:58:26.607" v="60"/>
          <ac:spMkLst>
            <pc:docMk/>
            <pc:sldMk cId="2715195070" sldId="274"/>
            <ac:spMk id="48" creationId="{90F533E9-6690-41A8-A372-4C6C622D028D}"/>
          </ac:spMkLst>
        </pc:spChg>
        <pc:grpChg chg="add del">
          <ac:chgData name="GUEDJ Axel" userId="S::axel.guedj@edu.devinci.fr::0e295f22-5598-4cc5-831d-f1f369781555" providerId="AD" clId="Web-{925F7F55-7BA7-4F97-BE79-D304C0C3B2CE}" dt="2023-01-20T20:57:59.028" v="53"/>
          <ac:grpSpMkLst>
            <pc:docMk/>
            <pc:sldMk cId="2715195070" sldId="274"/>
            <ac:grpSpMk id="15" creationId="{1F49CE81-B2F4-47B2-9D4A-886DCE0A8404}"/>
          </ac:grpSpMkLst>
        </pc:grpChg>
        <pc:picChg chg="add del mod ord">
          <ac:chgData name="GUEDJ Axel" userId="S::axel.guedj@edu.devinci.fr::0e295f22-5598-4cc5-831d-f1f369781555" providerId="AD" clId="Web-{925F7F55-7BA7-4F97-BE79-D304C0C3B2CE}" dt="2023-01-20T20:57:50.278" v="49"/>
          <ac:picMkLst>
            <pc:docMk/>
            <pc:sldMk cId="2715195070" sldId="274"/>
            <ac:picMk id="4" creationId="{2C0CFD42-3E61-E030-F410-6303D1B8039D}"/>
          </ac:picMkLst>
        </pc:picChg>
        <pc:picChg chg="add del mod ord">
          <ac:chgData name="GUEDJ Axel" userId="S::axel.guedj@edu.devinci.fr::0e295f22-5598-4cc5-831d-f1f369781555" providerId="AD" clId="Web-{925F7F55-7BA7-4F97-BE79-D304C0C3B2CE}" dt="2023-01-20T20:57:50.903" v="51"/>
          <ac:picMkLst>
            <pc:docMk/>
            <pc:sldMk cId="2715195070" sldId="274"/>
            <ac:picMk id="5" creationId="{2674DD2D-4714-AF4B-1C3F-4715E4A76AC5}"/>
          </ac:picMkLst>
        </pc:picChg>
        <pc:picChg chg="add del mod">
          <ac:chgData name="GUEDJ Axel" userId="S::axel.guedj@edu.devinci.fr::0e295f22-5598-4cc5-831d-f1f369781555" providerId="AD" clId="Web-{925F7F55-7BA7-4F97-BE79-D304C0C3B2CE}" dt="2023-01-20T20:57:49.497" v="48"/>
          <ac:picMkLst>
            <pc:docMk/>
            <pc:sldMk cId="2715195070" sldId="274"/>
            <ac:picMk id="6" creationId="{C2C2DE8B-32A7-1943-5E6D-82FE7F559C57}"/>
          </ac:picMkLst>
        </pc:picChg>
        <pc:picChg chg="add mod">
          <ac:chgData name="GUEDJ Axel" userId="S::axel.guedj@edu.devinci.fr::0e295f22-5598-4cc5-831d-f1f369781555" providerId="AD" clId="Web-{925F7F55-7BA7-4F97-BE79-D304C0C3B2CE}" dt="2023-01-20T21:05:10.824" v="82" actId="1076"/>
          <ac:picMkLst>
            <pc:docMk/>
            <pc:sldMk cId="2715195070" sldId="274"/>
            <ac:picMk id="7" creationId="{1BEF4A91-60E4-0850-736D-2B4E39F263E7}"/>
          </ac:picMkLst>
        </pc:picChg>
      </pc:sldChg>
      <pc:sldChg chg="addSp delSp modSp new add del mod setBg">
        <pc:chgData name="GUEDJ Axel" userId="S::axel.guedj@edu.devinci.fr::0e295f22-5598-4cc5-831d-f1f369781555" providerId="AD" clId="Web-{925F7F55-7BA7-4F97-BE79-D304C0C3B2CE}" dt="2023-01-20T21:33:30.626" v="127" actId="14100"/>
        <pc:sldMkLst>
          <pc:docMk/>
          <pc:sldMk cId="892371257" sldId="275"/>
        </pc:sldMkLst>
        <pc:spChg chg="add del">
          <ac:chgData name="GUEDJ Axel" userId="S::axel.guedj@edu.devinci.fr::0e295f22-5598-4cc5-831d-f1f369781555" providerId="AD" clId="Web-{925F7F55-7BA7-4F97-BE79-D304C0C3B2CE}" dt="2023-01-20T21:33:15.594" v="121"/>
          <ac:spMkLst>
            <pc:docMk/>
            <pc:sldMk cId="892371257" sldId="275"/>
            <ac:spMk id="2" creationId="{A9F98B5B-C6D4-0098-7B67-6DBBD30CC9B2}"/>
          </ac:spMkLst>
        </pc:spChg>
        <pc:spChg chg="add del">
          <ac:chgData name="GUEDJ Axel" userId="S::axel.guedj@edu.devinci.fr::0e295f22-5598-4cc5-831d-f1f369781555" providerId="AD" clId="Web-{925F7F55-7BA7-4F97-BE79-D304C0C3B2CE}" dt="2023-01-20T21:33:14.532" v="120"/>
          <ac:spMkLst>
            <pc:docMk/>
            <pc:sldMk cId="892371257" sldId="275"/>
            <ac:spMk id="3" creationId="{A83C778C-9956-EAB6-C90D-4F06E0AC748B}"/>
          </ac:spMkLst>
        </pc:spChg>
        <pc:spChg chg="add">
          <ac:chgData name="GUEDJ Axel" userId="S::axel.guedj@edu.devinci.fr::0e295f22-5598-4cc5-831d-f1f369781555" providerId="AD" clId="Web-{925F7F55-7BA7-4F97-BE79-D304C0C3B2CE}" dt="2023-01-20T21:33:20.672" v="125"/>
          <ac:spMkLst>
            <pc:docMk/>
            <pc:sldMk cId="892371257" sldId="275"/>
            <ac:spMk id="10" creationId="{F3060C83-F051-4F0E-ABAD-AA0DFC48B218}"/>
          </ac:spMkLst>
        </pc:spChg>
        <pc:spChg chg="add">
          <ac:chgData name="GUEDJ Axel" userId="S::axel.guedj@edu.devinci.fr::0e295f22-5598-4cc5-831d-f1f369781555" providerId="AD" clId="Web-{925F7F55-7BA7-4F97-BE79-D304C0C3B2CE}" dt="2023-01-20T21:33:20.672" v="125"/>
          <ac:spMkLst>
            <pc:docMk/>
            <pc:sldMk cId="892371257" sldId="275"/>
            <ac:spMk id="12" creationId="{83C98ABE-055B-441F-B07E-44F97F083C39}"/>
          </ac:spMkLst>
        </pc:spChg>
        <pc:spChg chg="add">
          <ac:chgData name="GUEDJ Axel" userId="S::axel.guedj@edu.devinci.fr::0e295f22-5598-4cc5-831d-f1f369781555" providerId="AD" clId="Web-{925F7F55-7BA7-4F97-BE79-D304C0C3B2CE}" dt="2023-01-20T21:33:20.672" v="125"/>
          <ac:spMkLst>
            <pc:docMk/>
            <pc:sldMk cId="892371257" sldId="275"/>
            <ac:spMk id="14" creationId="{29FDB030-9B49-4CED-8CCD-4D99382388AC}"/>
          </ac:spMkLst>
        </pc:spChg>
        <pc:spChg chg="add">
          <ac:chgData name="GUEDJ Axel" userId="S::axel.guedj@edu.devinci.fr::0e295f22-5598-4cc5-831d-f1f369781555" providerId="AD" clId="Web-{925F7F55-7BA7-4F97-BE79-D304C0C3B2CE}" dt="2023-01-20T21:33:20.672" v="125"/>
          <ac:spMkLst>
            <pc:docMk/>
            <pc:sldMk cId="892371257" sldId="275"/>
            <ac:spMk id="16" creationId="{3783CA14-24A1-485C-8B30-D6A5D87987AD}"/>
          </ac:spMkLst>
        </pc:spChg>
        <pc:spChg chg="add">
          <ac:chgData name="GUEDJ Axel" userId="S::axel.guedj@edu.devinci.fr::0e295f22-5598-4cc5-831d-f1f369781555" providerId="AD" clId="Web-{925F7F55-7BA7-4F97-BE79-D304C0C3B2CE}" dt="2023-01-20T21:33:20.672" v="125"/>
          <ac:spMkLst>
            <pc:docMk/>
            <pc:sldMk cId="892371257" sldId="275"/>
            <ac:spMk id="18" creationId="{9A97C86A-04D6-40F7-AE84-31AB43E6A846}"/>
          </ac:spMkLst>
        </pc:spChg>
        <pc:spChg chg="add">
          <ac:chgData name="GUEDJ Axel" userId="S::axel.guedj@edu.devinci.fr::0e295f22-5598-4cc5-831d-f1f369781555" providerId="AD" clId="Web-{925F7F55-7BA7-4F97-BE79-D304C0C3B2CE}" dt="2023-01-20T21:33:20.672" v="125"/>
          <ac:spMkLst>
            <pc:docMk/>
            <pc:sldMk cId="892371257" sldId="275"/>
            <ac:spMk id="20" creationId="{FF9F2414-84E8-453E-B1F3-389FDE8192D9}"/>
          </ac:spMkLst>
        </pc:spChg>
        <pc:spChg chg="add">
          <ac:chgData name="GUEDJ Axel" userId="S::axel.guedj@edu.devinci.fr::0e295f22-5598-4cc5-831d-f1f369781555" providerId="AD" clId="Web-{925F7F55-7BA7-4F97-BE79-D304C0C3B2CE}" dt="2023-01-20T21:33:20.672" v="125"/>
          <ac:spMkLst>
            <pc:docMk/>
            <pc:sldMk cId="892371257" sldId="275"/>
            <ac:spMk id="22" creationId="{3ECA69A1-7536-43AC-85EF-C7106179F5ED}"/>
          </ac:spMkLst>
        </pc:spChg>
        <pc:picChg chg="add del mod ord">
          <ac:chgData name="GUEDJ Axel" userId="S::axel.guedj@edu.devinci.fr::0e295f22-5598-4cc5-831d-f1f369781555" providerId="AD" clId="Web-{925F7F55-7BA7-4F97-BE79-D304C0C3B2CE}" dt="2023-01-20T21:33:08.703" v="117"/>
          <ac:picMkLst>
            <pc:docMk/>
            <pc:sldMk cId="892371257" sldId="275"/>
            <ac:picMk id="4" creationId="{BCE7EF74-D254-760E-C234-179D52CB05DA}"/>
          </ac:picMkLst>
        </pc:picChg>
        <pc:picChg chg="add mod">
          <ac:chgData name="GUEDJ Axel" userId="S::axel.guedj@edu.devinci.fr::0e295f22-5598-4cc5-831d-f1f369781555" providerId="AD" clId="Web-{925F7F55-7BA7-4F97-BE79-D304C0C3B2CE}" dt="2023-01-20T21:33:30.626" v="127" actId="14100"/>
          <ac:picMkLst>
            <pc:docMk/>
            <pc:sldMk cId="892371257" sldId="275"/>
            <ac:picMk id="5" creationId="{F3C12C10-92FC-5733-1F8D-40A3A73081F9}"/>
          </ac:picMkLst>
        </pc:picChg>
      </pc:sldChg>
      <pc:sldChg chg="new del">
        <pc:chgData name="GUEDJ Axel" userId="S::axel.guedj@edu.devinci.fr::0e295f22-5598-4cc5-831d-f1f369781555" providerId="AD" clId="Web-{925F7F55-7BA7-4F97-BE79-D304C0C3B2CE}" dt="2023-01-20T21:30:11.354" v="84"/>
        <pc:sldMkLst>
          <pc:docMk/>
          <pc:sldMk cId="4186932310" sldId="275"/>
        </pc:sldMkLst>
      </pc:sldChg>
      <pc:sldChg chg="addSp delSp modSp new mod setBg">
        <pc:chgData name="GUEDJ Axel" userId="S::axel.guedj@edu.devinci.fr::0e295f22-5598-4cc5-831d-f1f369781555" providerId="AD" clId="Web-{925F7F55-7BA7-4F97-BE79-D304C0C3B2CE}" dt="2023-01-20T22:20:08.021" v="217" actId="20577"/>
        <pc:sldMkLst>
          <pc:docMk/>
          <pc:sldMk cId="1730626418" sldId="276"/>
        </pc:sldMkLst>
        <pc:spChg chg="mod">
          <ac:chgData name="GUEDJ Axel" userId="S::axel.guedj@edu.devinci.fr::0e295f22-5598-4cc5-831d-f1f369781555" providerId="AD" clId="Web-{925F7F55-7BA7-4F97-BE79-D304C0C3B2CE}" dt="2023-01-20T22:14:25.730" v="139" actId="20577"/>
          <ac:spMkLst>
            <pc:docMk/>
            <pc:sldMk cId="1730626418" sldId="276"/>
            <ac:spMk id="2" creationId="{753E4883-174E-F022-365F-AB624D8977D2}"/>
          </ac:spMkLst>
        </pc:spChg>
        <pc:spChg chg="del">
          <ac:chgData name="GUEDJ Axel" userId="S::axel.guedj@edu.devinci.fr::0e295f22-5598-4cc5-831d-f1f369781555" providerId="AD" clId="Web-{925F7F55-7BA7-4F97-BE79-D304C0C3B2CE}" dt="2023-01-20T22:14:14.979" v="137"/>
          <ac:spMkLst>
            <pc:docMk/>
            <pc:sldMk cId="1730626418" sldId="276"/>
            <ac:spMk id="3" creationId="{4D970294-A69D-6EC7-1246-AA400AE1BD4F}"/>
          </ac:spMkLst>
        </pc:spChg>
        <pc:spChg chg="add mod">
          <ac:chgData name="GUEDJ Axel" userId="S::axel.guedj@edu.devinci.fr::0e295f22-5598-4cc5-831d-f1f369781555" providerId="AD" clId="Web-{925F7F55-7BA7-4F97-BE79-D304C0C3B2CE}" dt="2023-01-20T22:20:08.021" v="217" actId="20577"/>
          <ac:spMkLst>
            <pc:docMk/>
            <pc:sldMk cId="1730626418" sldId="276"/>
            <ac:spMk id="8" creationId="{CDE32FC2-EDC0-EF9A-6D92-C71D4C3F2F30}"/>
          </ac:spMkLst>
        </pc:spChg>
        <pc:spChg chg="add">
          <ac:chgData name="GUEDJ Axel" userId="S::axel.guedj@edu.devinci.fr::0e295f22-5598-4cc5-831d-f1f369781555" providerId="AD" clId="Web-{925F7F55-7BA7-4F97-BE79-D304C0C3B2CE}" dt="2023-01-20T22:14:20.948" v="138"/>
          <ac:spMkLst>
            <pc:docMk/>
            <pc:sldMk cId="1730626418" sldId="276"/>
            <ac:spMk id="11" creationId="{2B566528-1B12-4246-9431-5C2D7D081168}"/>
          </ac:spMkLst>
        </pc:spChg>
        <pc:grpChg chg="add">
          <ac:chgData name="GUEDJ Axel" userId="S::axel.guedj@edu.devinci.fr::0e295f22-5598-4cc5-831d-f1f369781555" providerId="AD" clId="Web-{925F7F55-7BA7-4F97-BE79-D304C0C3B2CE}" dt="2023-01-20T22:14:20.948" v="138"/>
          <ac:grpSpMkLst>
            <pc:docMk/>
            <pc:sldMk cId="1730626418" sldId="276"/>
            <ac:grpSpMk id="13" creationId="{828A5161-06F1-46CF-8AD7-844680A59E13}"/>
          </ac:grpSpMkLst>
        </pc:grpChg>
        <pc:grpChg chg="add">
          <ac:chgData name="GUEDJ Axel" userId="S::axel.guedj@edu.devinci.fr::0e295f22-5598-4cc5-831d-f1f369781555" providerId="AD" clId="Web-{925F7F55-7BA7-4F97-BE79-D304C0C3B2CE}" dt="2023-01-20T22:14:20.948" v="138"/>
          <ac:grpSpMkLst>
            <pc:docMk/>
            <pc:sldMk cId="1730626418" sldId="276"/>
            <ac:grpSpMk id="17" creationId="{5995D10D-E9C9-47DB-AE7E-801FEF38F5C9}"/>
          </ac:grpSpMkLst>
        </pc:grpChg>
        <pc:picChg chg="add mod ord">
          <ac:chgData name="GUEDJ Axel" userId="S::axel.guedj@edu.devinci.fr::0e295f22-5598-4cc5-831d-f1f369781555" providerId="AD" clId="Web-{925F7F55-7BA7-4F97-BE79-D304C0C3B2CE}" dt="2023-01-20T22:14:20.948" v="138"/>
          <ac:picMkLst>
            <pc:docMk/>
            <pc:sldMk cId="1730626418" sldId="276"/>
            <ac:picMk id="4" creationId="{41D0F963-DBDC-4256-804B-BEC8FDA5A85A}"/>
          </ac:picMkLst>
        </pc:picChg>
      </pc:sldChg>
    </pc:docChg>
  </pc:docChgLst>
  <pc:docChgLst>
    <pc:chgData name="BERREBI Jérémie" userId="S::jeremie.berrebi@edu.devinci.fr::183466a6-cdeb-4598-8a0b-b91f4c4ffe15" providerId="AD" clId="Web-{5DC32C92-976C-4210-9660-096F0AD390DF}"/>
    <pc:docChg chg="addSld modSld">
      <pc:chgData name="BERREBI Jérémie" userId="S::jeremie.berrebi@edu.devinci.fr::183466a6-cdeb-4598-8a0b-b91f4c4ffe15" providerId="AD" clId="Web-{5DC32C92-976C-4210-9660-096F0AD390DF}" dt="2023-01-10T11:01:12.002" v="442" actId="1076"/>
      <pc:docMkLst>
        <pc:docMk/>
      </pc:docMkLst>
      <pc:sldChg chg="modSp">
        <pc:chgData name="BERREBI Jérémie" userId="S::jeremie.berrebi@edu.devinci.fr::183466a6-cdeb-4598-8a0b-b91f4c4ffe15" providerId="AD" clId="Web-{5DC32C92-976C-4210-9660-096F0AD390DF}" dt="2023-01-10T10:17:59.889" v="74" actId="20577"/>
        <pc:sldMkLst>
          <pc:docMk/>
          <pc:sldMk cId="949345093" sldId="259"/>
        </pc:sldMkLst>
        <pc:spChg chg="mod">
          <ac:chgData name="BERREBI Jérémie" userId="S::jeremie.berrebi@edu.devinci.fr::183466a6-cdeb-4598-8a0b-b91f4c4ffe15" providerId="AD" clId="Web-{5DC32C92-976C-4210-9660-096F0AD390DF}" dt="2023-01-10T10:17:59.889" v="74" actId="20577"/>
          <ac:spMkLst>
            <pc:docMk/>
            <pc:sldMk cId="949345093" sldId="259"/>
            <ac:spMk id="3" creationId="{6E5C776C-7243-8A32-6275-A9548B9A56CF}"/>
          </ac:spMkLst>
        </pc:spChg>
      </pc:sldChg>
      <pc:sldChg chg="addSp delSp modSp mod setBg">
        <pc:chgData name="BERREBI Jérémie" userId="S::jeremie.berrebi@edu.devinci.fr::183466a6-cdeb-4598-8a0b-b91f4c4ffe15" providerId="AD" clId="Web-{5DC32C92-976C-4210-9660-096F0AD390DF}" dt="2023-01-10T10:56:45.650" v="436" actId="14100"/>
        <pc:sldMkLst>
          <pc:docMk/>
          <pc:sldMk cId="1678762606" sldId="260"/>
        </pc:sldMkLst>
        <pc:spChg chg="mod">
          <ac:chgData name="BERREBI Jérémie" userId="S::jeremie.berrebi@edu.devinci.fr::183466a6-cdeb-4598-8a0b-b91f4c4ffe15" providerId="AD" clId="Web-{5DC32C92-976C-4210-9660-096F0AD390DF}" dt="2023-01-10T10:56:29.383" v="432"/>
          <ac:spMkLst>
            <pc:docMk/>
            <pc:sldMk cId="1678762606" sldId="260"/>
            <ac:spMk id="2" creationId="{CFF56E3C-63CF-9E60-A475-D83F60CB7DED}"/>
          </ac:spMkLst>
        </pc:spChg>
        <pc:spChg chg="mod">
          <ac:chgData name="BERREBI Jérémie" userId="S::jeremie.berrebi@edu.devinci.fr::183466a6-cdeb-4598-8a0b-b91f4c4ffe15" providerId="AD" clId="Web-{5DC32C92-976C-4210-9660-096F0AD390DF}" dt="2023-01-10T10:56:45.650" v="436" actId="14100"/>
          <ac:spMkLst>
            <pc:docMk/>
            <pc:sldMk cId="1678762606" sldId="260"/>
            <ac:spMk id="3" creationId="{33A83DDC-001A-2CC5-1738-397B6F9AF7DB}"/>
          </ac:spMkLst>
        </pc:spChg>
        <pc:spChg chg="add del mod">
          <ac:chgData name="BERREBI Jérémie" userId="S::jeremie.berrebi@edu.devinci.fr::183466a6-cdeb-4598-8a0b-b91f4c4ffe15" providerId="AD" clId="Web-{5DC32C92-976C-4210-9660-096F0AD390DF}" dt="2023-01-10T10:43:05.296" v="247"/>
          <ac:spMkLst>
            <pc:docMk/>
            <pc:sldMk cId="1678762606" sldId="260"/>
            <ac:spMk id="4" creationId="{A3AE8EA6-9B27-8D2B-7DEF-7DA4301EBA70}"/>
          </ac:spMkLst>
        </pc:spChg>
        <pc:spChg chg="add del">
          <ac:chgData name="BERREBI Jérémie" userId="S::jeremie.berrebi@edu.devinci.fr::183466a6-cdeb-4598-8a0b-b91f4c4ffe15" providerId="AD" clId="Web-{5DC32C92-976C-4210-9660-096F0AD390DF}" dt="2023-01-10T10:56:29.383" v="432"/>
          <ac:spMkLst>
            <pc:docMk/>
            <pc:sldMk cId="1678762606" sldId="260"/>
            <ac:spMk id="10" creationId="{2B97F24A-32CE-4C1C-A50D-3016B394DCFB}"/>
          </ac:spMkLst>
        </pc:spChg>
        <pc:spChg chg="add del">
          <ac:chgData name="BERREBI Jérémie" userId="S::jeremie.berrebi@edu.devinci.fr::183466a6-cdeb-4598-8a0b-b91f4c4ffe15" providerId="AD" clId="Web-{5DC32C92-976C-4210-9660-096F0AD390DF}" dt="2023-01-10T10:56:29.383" v="432"/>
          <ac:spMkLst>
            <pc:docMk/>
            <pc:sldMk cId="1678762606" sldId="260"/>
            <ac:spMk id="12" creationId="{CD8B4F24-440B-49E9-B85D-733523DC064B}"/>
          </ac:spMkLst>
        </pc:spChg>
        <pc:spChg chg="add">
          <ac:chgData name="BERREBI Jérémie" userId="S::jeremie.berrebi@edu.devinci.fr::183466a6-cdeb-4598-8a0b-b91f4c4ffe15" providerId="AD" clId="Web-{5DC32C92-976C-4210-9660-096F0AD390DF}" dt="2023-01-10T10:56:29.383" v="432"/>
          <ac:spMkLst>
            <pc:docMk/>
            <pc:sldMk cId="1678762606" sldId="260"/>
            <ac:spMk id="17" creationId="{743AA782-23D1-4521-8CAD-47662984AA08}"/>
          </ac:spMkLst>
        </pc:spChg>
        <pc:spChg chg="add">
          <ac:chgData name="BERREBI Jérémie" userId="S::jeremie.berrebi@edu.devinci.fr::183466a6-cdeb-4598-8a0b-b91f4c4ffe15" providerId="AD" clId="Web-{5DC32C92-976C-4210-9660-096F0AD390DF}" dt="2023-01-10T10:56:29.383" v="432"/>
          <ac:spMkLst>
            <pc:docMk/>
            <pc:sldMk cId="1678762606" sldId="260"/>
            <ac:spMk id="19" creationId="{71877DBC-BB60-40F0-AC93-2ACDBAAE60CE}"/>
          </ac:spMkLst>
        </pc:spChg>
        <pc:picChg chg="add mod">
          <ac:chgData name="BERREBI Jérémie" userId="S::jeremie.berrebi@edu.devinci.fr::183466a6-cdeb-4598-8a0b-b91f4c4ffe15" providerId="AD" clId="Web-{5DC32C92-976C-4210-9660-096F0AD390DF}" dt="2023-01-10T10:56:29.383" v="432"/>
          <ac:picMkLst>
            <pc:docMk/>
            <pc:sldMk cId="1678762606" sldId="260"/>
            <ac:picMk id="5" creationId="{0B8ACCF6-08DE-32EB-4E44-38FE2390CFA0}"/>
          </ac:picMkLst>
        </pc:picChg>
      </pc:sldChg>
      <pc:sldChg chg="addSp modSp mod setBg">
        <pc:chgData name="BERREBI Jérémie" userId="S::jeremie.berrebi@edu.devinci.fr::183466a6-cdeb-4598-8a0b-b91f4c4ffe15" providerId="AD" clId="Web-{5DC32C92-976C-4210-9660-096F0AD390DF}" dt="2023-01-10T10:53:44.378" v="413"/>
        <pc:sldMkLst>
          <pc:docMk/>
          <pc:sldMk cId="4104823462" sldId="261"/>
        </pc:sldMkLst>
        <pc:spChg chg="mod">
          <ac:chgData name="BERREBI Jérémie" userId="S::jeremie.berrebi@edu.devinci.fr::183466a6-cdeb-4598-8a0b-b91f4c4ffe15" providerId="AD" clId="Web-{5DC32C92-976C-4210-9660-096F0AD390DF}" dt="2023-01-10T10:53:44.378" v="413"/>
          <ac:spMkLst>
            <pc:docMk/>
            <pc:sldMk cId="4104823462" sldId="261"/>
            <ac:spMk id="2" creationId="{01921759-1C7F-448F-1EC2-B4DC5D56B99B}"/>
          </ac:spMkLst>
        </pc:spChg>
        <pc:spChg chg="mod">
          <ac:chgData name="BERREBI Jérémie" userId="S::jeremie.berrebi@edu.devinci.fr::183466a6-cdeb-4598-8a0b-b91f4c4ffe15" providerId="AD" clId="Web-{5DC32C92-976C-4210-9660-096F0AD390DF}" dt="2023-01-10T10:53:44.378" v="413"/>
          <ac:spMkLst>
            <pc:docMk/>
            <pc:sldMk cId="4104823462" sldId="261"/>
            <ac:spMk id="3" creationId="{231152A6-FAF3-74CF-4E1E-677B6052D6D9}"/>
          </ac:spMkLst>
        </pc:spChg>
        <pc:spChg chg="add">
          <ac:chgData name="BERREBI Jérémie" userId="S::jeremie.berrebi@edu.devinci.fr::183466a6-cdeb-4598-8a0b-b91f4c4ffe15" providerId="AD" clId="Web-{5DC32C92-976C-4210-9660-096F0AD390DF}" dt="2023-01-10T10:53:44.378" v="413"/>
          <ac:spMkLst>
            <pc:docMk/>
            <pc:sldMk cId="4104823462" sldId="261"/>
            <ac:spMk id="9" creationId="{F13C74B1-5B17-4795-BED0-7140497B445A}"/>
          </ac:spMkLst>
        </pc:spChg>
        <pc:spChg chg="add">
          <ac:chgData name="BERREBI Jérémie" userId="S::jeremie.berrebi@edu.devinci.fr::183466a6-cdeb-4598-8a0b-b91f4c4ffe15" providerId="AD" clId="Web-{5DC32C92-976C-4210-9660-096F0AD390DF}" dt="2023-01-10T10:53:44.378" v="413"/>
          <ac:spMkLst>
            <pc:docMk/>
            <pc:sldMk cId="4104823462" sldId="261"/>
            <ac:spMk id="11" creationId="{D4974D33-8DC5-464E-8C6D-BE58F0669C17}"/>
          </ac:spMkLst>
        </pc:spChg>
        <pc:picChg chg="add mod">
          <ac:chgData name="BERREBI Jérémie" userId="S::jeremie.berrebi@edu.devinci.fr::183466a6-cdeb-4598-8a0b-b91f4c4ffe15" providerId="AD" clId="Web-{5DC32C92-976C-4210-9660-096F0AD390DF}" dt="2023-01-10T10:53:44.378" v="413"/>
          <ac:picMkLst>
            <pc:docMk/>
            <pc:sldMk cId="4104823462" sldId="261"/>
            <ac:picMk id="4" creationId="{133C2785-41CC-20E9-0CD5-EB90FE6F8D3F}"/>
          </ac:picMkLst>
        </pc:picChg>
      </pc:sldChg>
      <pc:sldChg chg="add replId">
        <pc:chgData name="BERREBI Jérémie" userId="S::jeremie.berrebi@edu.devinci.fr::183466a6-cdeb-4598-8a0b-b91f4c4ffe15" providerId="AD" clId="Web-{5DC32C92-976C-4210-9660-096F0AD390DF}" dt="2023-01-10T10:29:47.630" v="154"/>
        <pc:sldMkLst>
          <pc:docMk/>
          <pc:sldMk cId="1267627184" sldId="262"/>
        </pc:sldMkLst>
      </pc:sldChg>
      <pc:sldChg chg="addSp modSp add mod replId setBg">
        <pc:chgData name="BERREBI Jérémie" userId="S::jeremie.berrebi@edu.devinci.fr::183466a6-cdeb-4598-8a0b-b91f4c4ffe15" providerId="AD" clId="Web-{5DC32C92-976C-4210-9660-096F0AD390DF}" dt="2023-01-10T11:01:12.002" v="442" actId="1076"/>
        <pc:sldMkLst>
          <pc:docMk/>
          <pc:sldMk cId="390176154" sldId="263"/>
        </pc:sldMkLst>
        <pc:spChg chg="mod">
          <ac:chgData name="BERREBI Jérémie" userId="S::jeremie.berrebi@edu.devinci.fr::183466a6-cdeb-4598-8a0b-b91f4c4ffe15" providerId="AD" clId="Web-{5DC32C92-976C-4210-9660-096F0AD390DF}" dt="2023-01-10T11:00:47.048" v="439"/>
          <ac:spMkLst>
            <pc:docMk/>
            <pc:sldMk cId="390176154" sldId="263"/>
            <ac:spMk id="2" creationId="{CFF56E3C-63CF-9E60-A475-D83F60CB7DED}"/>
          </ac:spMkLst>
        </pc:spChg>
        <pc:spChg chg="mod">
          <ac:chgData name="BERREBI Jérémie" userId="S::jeremie.berrebi@edu.devinci.fr::183466a6-cdeb-4598-8a0b-b91f4c4ffe15" providerId="AD" clId="Web-{5DC32C92-976C-4210-9660-096F0AD390DF}" dt="2023-01-10T11:00:47.048" v="439"/>
          <ac:spMkLst>
            <pc:docMk/>
            <pc:sldMk cId="390176154" sldId="263"/>
            <ac:spMk id="3" creationId="{33A83DDC-001A-2CC5-1738-397B6F9AF7DB}"/>
          </ac:spMkLst>
        </pc:spChg>
        <pc:spChg chg="add">
          <ac:chgData name="BERREBI Jérémie" userId="S::jeremie.berrebi@edu.devinci.fr::183466a6-cdeb-4598-8a0b-b91f4c4ffe15" providerId="AD" clId="Web-{5DC32C92-976C-4210-9660-096F0AD390DF}" dt="2023-01-10T11:00:47.048" v="439"/>
          <ac:spMkLst>
            <pc:docMk/>
            <pc:sldMk cId="390176154" sldId="263"/>
            <ac:spMk id="9" creationId="{F13C74B1-5B17-4795-BED0-7140497B445A}"/>
          </ac:spMkLst>
        </pc:spChg>
        <pc:spChg chg="add">
          <ac:chgData name="BERREBI Jérémie" userId="S::jeremie.berrebi@edu.devinci.fr::183466a6-cdeb-4598-8a0b-b91f4c4ffe15" providerId="AD" clId="Web-{5DC32C92-976C-4210-9660-096F0AD390DF}" dt="2023-01-10T11:00:47.048" v="439"/>
          <ac:spMkLst>
            <pc:docMk/>
            <pc:sldMk cId="390176154" sldId="263"/>
            <ac:spMk id="11" creationId="{D4974D33-8DC5-464E-8C6D-BE58F0669C17}"/>
          </ac:spMkLst>
        </pc:spChg>
        <pc:picChg chg="add mod">
          <ac:chgData name="BERREBI Jérémie" userId="S::jeremie.berrebi@edu.devinci.fr::183466a6-cdeb-4598-8a0b-b91f4c4ffe15" providerId="AD" clId="Web-{5DC32C92-976C-4210-9660-096F0AD390DF}" dt="2023-01-10T11:01:12.002" v="442" actId="1076"/>
          <ac:picMkLst>
            <pc:docMk/>
            <pc:sldMk cId="390176154" sldId="263"/>
            <ac:picMk id="4" creationId="{CDB3769B-31AB-8824-65C3-DAD4B1F24E38}"/>
          </ac:picMkLst>
        </pc:picChg>
      </pc:sldChg>
      <pc:sldChg chg="add replId">
        <pc:chgData name="BERREBI Jérémie" userId="S::jeremie.berrebi@edu.devinci.fr::183466a6-cdeb-4598-8a0b-b91f4c4ffe15" providerId="AD" clId="Web-{5DC32C92-976C-4210-9660-096F0AD390DF}" dt="2023-01-10T10:29:51.724" v="156"/>
        <pc:sldMkLst>
          <pc:docMk/>
          <pc:sldMk cId="1843235482" sldId="264"/>
        </pc:sldMkLst>
      </pc:sldChg>
      <pc:sldChg chg="add replId">
        <pc:chgData name="BERREBI Jérémie" userId="S::jeremie.berrebi@edu.devinci.fr::183466a6-cdeb-4598-8a0b-b91f4c4ffe15" providerId="AD" clId="Web-{5DC32C92-976C-4210-9660-096F0AD390DF}" dt="2023-01-10T10:29:54.161" v="157"/>
        <pc:sldMkLst>
          <pc:docMk/>
          <pc:sldMk cId="1810842195" sldId="265"/>
        </pc:sldMkLst>
      </pc:sldChg>
    </pc:docChg>
  </pc:docChgLst>
  <pc:docChgLst>
    <pc:chgData name="BERREBI Jérémie" userId="S::jeremie.berrebi@edu.devinci.fr::183466a6-cdeb-4598-8a0b-b91f4c4ffe15" providerId="AD" clId="Web-{E7709B77-179E-4A37-9A65-F57FCCCE8222}"/>
    <pc:docChg chg="modSld">
      <pc:chgData name="BERREBI Jérémie" userId="S::jeremie.berrebi@edu.devinci.fr::183466a6-cdeb-4598-8a0b-b91f4c4ffe15" providerId="AD" clId="Web-{E7709B77-179E-4A37-9A65-F57FCCCE8222}" dt="2023-01-10T15:17:30.184" v="53" actId="1076"/>
      <pc:docMkLst>
        <pc:docMk/>
      </pc:docMkLst>
      <pc:sldChg chg="addSp delSp modSp">
        <pc:chgData name="BERREBI Jérémie" userId="S::jeremie.berrebi@edu.devinci.fr::183466a6-cdeb-4598-8a0b-b91f4c4ffe15" providerId="AD" clId="Web-{E7709B77-179E-4A37-9A65-F57FCCCE8222}" dt="2023-01-10T15:17:30.184" v="53" actId="1076"/>
        <pc:sldMkLst>
          <pc:docMk/>
          <pc:sldMk cId="494321736" sldId="257"/>
        </pc:sldMkLst>
        <pc:spChg chg="mod">
          <ac:chgData name="BERREBI Jérémie" userId="S::jeremie.berrebi@edu.devinci.fr::183466a6-cdeb-4598-8a0b-b91f4c4ffe15" providerId="AD" clId="Web-{E7709B77-179E-4A37-9A65-F57FCCCE8222}" dt="2023-01-10T15:17:24.153" v="52" actId="1076"/>
          <ac:spMkLst>
            <pc:docMk/>
            <pc:sldMk cId="494321736" sldId="257"/>
            <ac:spMk id="5" creationId="{C37A7659-B45F-7D2E-8060-7B25659E66BE}"/>
          </ac:spMkLst>
        </pc:spChg>
        <pc:picChg chg="add del mod ord">
          <ac:chgData name="BERREBI Jérémie" userId="S::jeremie.berrebi@edu.devinci.fr::183466a6-cdeb-4598-8a0b-b91f4c4ffe15" providerId="AD" clId="Web-{E7709B77-179E-4A37-9A65-F57FCCCE8222}" dt="2023-01-10T15:13:20.177" v="9"/>
          <ac:picMkLst>
            <pc:docMk/>
            <pc:sldMk cId="494321736" sldId="257"/>
            <ac:picMk id="3" creationId="{029A96B9-27B7-CE13-80E4-C20234E9FF17}"/>
          </ac:picMkLst>
        </pc:picChg>
        <pc:picChg chg="add del mod ord">
          <ac:chgData name="BERREBI Jérémie" userId="S::jeremie.berrebi@edu.devinci.fr::183466a6-cdeb-4598-8a0b-b91f4c4ffe15" providerId="AD" clId="Web-{E7709B77-179E-4A37-9A65-F57FCCCE8222}" dt="2023-01-10T15:16:46.027" v="45"/>
          <ac:picMkLst>
            <pc:docMk/>
            <pc:sldMk cId="494321736" sldId="257"/>
            <ac:picMk id="6" creationId="{B9346E64-75D5-942E-0ECC-C976AE0BE0F6}"/>
          </ac:picMkLst>
        </pc:picChg>
        <pc:picChg chg="mod">
          <ac:chgData name="BERREBI Jérémie" userId="S::jeremie.berrebi@edu.devinci.fr::183466a6-cdeb-4598-8a0b-b91f4c4ffe15" providerId="AD" clId="Web-{E7709B77-179E-4A37-9A65-F57FCCCE8222}" dt="2023-01-10T15:17:30.184" v="53" actId="1076"/>
          <ac:picMkLst>
            <pc:docMk/>
            <pc:sldMk cId="494321736" sldId="257"/>
            <ac:picMk id="7" creationId="{B8FAE2EA-7C99-A812-8144-B1BEDC4954BC}"/>
          </ac:picMkLst>
        </pc:picChg>
        <pc:picChg chg="add del mod ord">
          <ac:chgData name="BERREBI Jérémie" userId="S::jeremie.berrebi@edu.devinci.fr::183466a6-cdeb-4598-8a0b-b91f4c4ffe15" providerId="AD" clId="Web-{E7709B77-179E-4A37-9A65-F57FCCCE8222}" dt="2023-01-10T15:16:07.573" v="39"/>
          <ac:picMkLst>
            <pc:docMk/>
            <pc:sldMk cId="494321736" sldId="257"/>
            <ac:picMk id="8" creationId="{2C203948-752B-74F5-891C-9ABCF759CEAF}"/>
          </ac:picMkLst>
        </pc:picChg>
        <pc:picChg chg="add mod ord">
          <ac:chgData name="BERREBI Jérémie" userId="S::jeremie.berrebi@edu.devinci.fr::183466a6-cdeb-4598-8a0b-b91f4c4ffe15" providerId="AD" clId="Web-{E7709B77-179E-4A37-9A65-F57FCCCE8222}" dt="2023-01-10T15:17:10.809" v="50" actId="1076"/>
          <ac:picMkLst>
            <pc:docMk/>
            <pc:sldMk cId="494321736" sldId="257"/>
            <ac:picMk id="9" creationId="{45AC43D4-9598-B712-A7A3-E2669D8D956C}"/>
          </ac:picMkLst>
        </pc:picChg>
      </pc:sldChg>
    </pc:docChg>
  </pc:docChgLst>
  <pc:docChgLst>
    <pc:chgData name="BERREBI Jérémie" userId="S::jeremie.berrebi@edu.devinci.fr::183466a6-cdeb-4598-8a0b-b91f4c4ffe15" providerId="AD" clId="Web-{D268362F-6E76-490E-B19A-6429C1739849}"/>
    <pc:docChg chg="addSld modSld">
      <pc:chgData name="BERREBI Jérémie" userId="S::jeremie.berrebi@edu.devinci.fr::183466a6-cdeb-4598-8a0b-b91f4c4ffe15" providerId="AD" clId="Web-{D268362F-6E76-490E-B19A-6429C1739849}" dt="2023-01-10T11:19:05.034" v="73" actId="1076"/>
      <pc:docMkLst>
        <pc:docMk/>
      </pc:docMkLst>
      <pc:sldChg chg="addSp delSp modSp">
        <pc:chgData name="BERREBI Jérémie" userId="S::jeremie.berrebi@edu.devinci.fr::183466a6-cdeb-4598-8a0b-b91f4c4ffe15" providerId="AD" clId="Web-{D268362F-6E76-490E-B19A-6429C1739849}" dt="2023-01-10T11:19:05.034" v="73" actId="1076"/>
        <pc:sldMkLst>
          <pc:docMk/>
          <pc:sldMk cId="1843235482" sldId="264"/>
        </pc:sldMkLst>
        <pc:spChg chg="del">
          <ac:chgData name="BERREBI Jérémie" userId="S::jeremie.berrebi@edu.devinci.fr::183466a6-cdeb-4598-8a0b-b91f4c4ffe15" providerId="AD" clId="Web-{D268362F-6E76-490E-B19A-6429C1739849}" dt="2023-01-10T11:16:07.624" v="51"/>
          <ac:spMkLst>
            <pc:docMk/>
            <pc:sldMk cId="1843235482" sldId="264"/>
            <ac:spMk id="2" creationId="{CFF56E3C-63CF-9E60-A475-D83F60CB7DED}"/>
          </ac:spMkLst>
        </pc:spChg>
        <pc:spChg chg="del">
          <ac:chgData name="BERREBI Jérémie" userId="S::jeremie.berrebi@edu.devinci.fr::183466a6-cdeb-4598-8a0b-b91f4c4ffe15" providerId="AD" clId="Web-{D268362F-6E76-490E-B19A-6429C1739849}" dt="2023-01-10T11:16:05.749" v="50"/>
          <ac:spMkLst>
            <pc:docMk/>
            <pc:sldMk cId="1843235482" sldId="264"/>
            <ac:spMk id="3" creationId="{33A83DDC-001A-2CC5-1738-397B6F9AF7DB}"/>
          </ac:spMkLst>
        </pc:spChg>
        <pc:spChg chg="add mod">
          <ac:chgData name="BERREBI Jérémie" userId="S::jeremie.berrebi@edu.devinci.fr::183466a6-cdeb-4598-8a0b-b91f4c4ffe15" providerId="AD" clId="Web-{D268362F-6E76-490E-B19A-6429C1739849}" dt="2023-01-10T11:19:05.034" v="73" actId="1076"/>
          <ac:spMkLst>
            <pc:docMk/>
            <pc:sldMk cId="1843235482" sldId="264"/>
            <ac:spMk id="5" creationId="{1D87870B-5978-608C-D049-BD19F1768E54}"/>
          </ac:spMkLst>
        </pc:spChg>
        <pc:picChg chg="add del mod">
          <ac:chgData name="BERREBI Jérémie" userId="S::jeremie.berrebi@edu.devinci.fr::183466a6-cdeb-4598-8a0b-b91f4c4ffe15" providerId="AD" clId="Web-{D268362F-6E76-490E-B19A-6429C1739849}" dt="2023-01-10T11:18:35.424" v="64"/>
          <ac:picMkLst>
            <pc:docMk/>
            <pc:sldMk cId="1843235482" sldId="264"/>
            <ac:picMk id="4" creationId="{10250B01-D7AB-76A5-D1F3-08BF9AE4046F}"/>
          </ac:picMkLst>
        </pc:picChg>
        <pc:picChg chg="add mod">
          <ac:chgData name="BERREBI Jérémie" userId="S::jeremie.berrebi@edu.devinci.fr::183466a6-cdeb-4598-8a0b-b91f4c4ffe15" providerId="AD" clId="Web-{D268362F-6E76-490E-B19A-6429C1739849}" dt="2023-01-10T11:18:51.784" v="69" actId="1076"/>
          <ac:picMkLst>
            <pc:docMk/>
            <pc:sldMk cId="1843235482" sldId="264"/>
            <ac:picMk id="6" creationId="{7DEFEACF-E6A6-59AD-5698-74B6D1B6AFE3}"/>
          </ac:picMkLst>
        </pc:picChg>
      </pc:sldChg>
      <pc:sldChg chg="addSp delSp modSp new">
        <pc:chgData name="BERREBI Jérémie" userId="S::jeremie.berrebi@edu.devinci.fr::183466a6-cdeb-4598-8a0b-b91f4c4ffe15" providerId="AD" clId="Web-{D268362F-6E76-490E-B19A-6429C1739849}" dt="2023-01-10T11:14:36.466" v="25" actId="1076"/>
        <pc:sldMkLst>
          <pc:docMk/>
          <pc:sldMk cId="867705356" sldId="266"/>
        </pc:sldMkLst>
        <pc:spChg chg="del">
          <ac:chgData name="BERREBI Jérémie" userId="S::jeremie.berrebi@edu.devinci.fr::183466a6-cdeb-4598-8a0b-b91f4c4ffe15" providerId="AD" clId="Web-{D268362F-6E76-490E-B19A-6429C1739849}" dt="2023-01-10T11:12:01.760" v="4"/>
          <ac:spMkLst>
            <pc:docMk/>
            <pc:sldMk cId="867705356" sldId="266"/>
            <ac:spMk id="2" creationId="{17ACFCF8-FB67-6DB8-1DF4-635C85CEC9C8}"/>
          </ac:spMkLst>
        </pc:spChg>
        <pc:spChg chg="del">
          <ac:chgData name="BERREBI Jérémie" userId="S::jeremie.berrebi@edu.devinci.fr::183466a6-cdeb-4598-8a0b-b91f4c4ffe15" providerId="AD" clId="Web-{D268362F-6E76-490E-B19A-6429C1739849}" dt="2023-01-10T11:11:58.932" v="3"/>
          <ac:spMkLst>
            <pc:docMk/>
            <pc:sldMk cId="867705356" sldId="266"/>
            <ac:spMk id="3" creationId="{3473294A-577E-2056-5B16-3C243AA8C960}"/>
          </ac:spMkLst>
        </pc:spChg>
        <pc:picChg chg="add del mod">
          <ac:chgData name="BERREBI Jérémie" userId="S::jeremie.berrebi@edu.devinci.fr::183466a6-cdeb-4598-8a0b-b91f4c4ffe15" providerId="AD" clId="Web-{D268362F-6E76-490E-B19A-6429C1739849}" dt="2023-01-10T11:13:27.902" v="6"/>
          <ac:picMkLst>
            <pc:docMk/>
            <pc:sldMk cId="867705356" sldId="266"/>
            <ac:picMk id="4" creationId="{CCF98BDF-70C2-73DE-23EF-FE5565603CF5}"/>
          </ac:picMkLst>
        </pc:picChg>
        <pc:picChg chg="add mod">
          <ac:chgData name="BERREBI Jérémie" userId="S::jeremie.berrebi@edu.devinci.fr::183466a6-cdeb-4598-8a0b-b91f4c4ffe15" providerId="AD" clId="Web-{D268362F-6E76-490E-B19A-6429C1739849}" dt="2023-01-10T11:14:33.826" v="23" actId="14100"/>
          <ac:picMkLst>
            <pc:docMk/>
            <pc:sldMk cId="867705356" sldId="266"/>
            <ac:picMk id="5" creationId="{F9B41DFF-D7B0-F437-ABA7-FA1DDB627B84}"/>
          </ac:picMkLst>
        </pc:picChg>
        <pc:picChg chg="add del mod">
          <ac:chgData name="BERREBI Jérémie" userId="S::jeremie.berrebi@edu.devinci.fr::183466a6-cdeb-4598-8a0b-b91f4c4ffe15" providerId="AD" clId="Web-{D268362F-6E76-490E-B19A-6429C1739849}" dt="2023-01-10T11:14:05.419" v="18"/>
          <ac:picMkLst>
            <pc:docMk/>
            <pc:sldMk cId="867705356" sldId="266"/>
            <ac:picMk id="6" creationId="{EBDEA038-C7B9-2122-9BB1-B97F4B225946}"/>
          </ac:picMkLst>
        </pc:picChg>
        <pc:picChg chg="add mod">
          <ac:chgData name="BERREBI Jérémie" userId="S::jeremie.berrebi@edu.devinci.fr::183466a6-cdeb-4598-8a0b-b91f4c4ffe15" providerId="AD" clId="Web-{D268362F-6E76-490E-B19A-6429C1739849}" dt="2023-01-10T11:14:36.466" v="25" actId="1076"/>
          <ac:picMkLst>
            <pc:docMk/>
            <pc:sldMk cId="867705356" sldId="266"/>
            <ac:picMk id="7" creationId="{1968CB9A-7C5E-072A-5EF8-F50AE0116FC0}"/>
          </ac:picMkLst>
        </pc:picChg>
      </pc:sldChg>
      <pc:sldChg chg="addSp delSp modSp new">
        <pc:chgData name="BERREBI Jérémie" userId="S::jeremie.berrebi@edu.devinci.fr::183466a6-cdeb-4598-8a0b-b91f4c4ffe15" providerId="AD" clId="Web-{D268362F-6E76-490E-B19A-6429C1739849}" dt="2023-01-10T11:15:27.499" v="41" actId="1076"/>
        <pc:sldMkLst>
          <pc:docMk/>
          <pc:sldMk cId="3050567696" sldId="267"/>
        </pc:sldMkLst>
        <pc:spChg chg="del">
          <ac:chgData name="BERREBI Jérémie" userId="S::jeremie.berrebi@edu.devinci.fr::183466a6-cdeb-4598-8a0b-b91f4c4ffe15" providerId="AD" clId="Web-{D268362F-6E76-490E-B19A-6429C1739849}" dt="2023-01-10T11:14:42.482" v="27"/>
          <ac:spMkLst>
            <pc:docMk/>
            <pc:sldMk cId="3050567696" sldId="267"/>
            <ac:spMk id="2" creationId="{95740DF9-2B13-65D5-2CA8-5F2A03546F45}"/>
          </ac:spMkLst>
        </pc:spChg>
        <pc:spChg chg="del">
          <ac:chgData name="BERREBI Jérémie" userId="S::jeremie.berrebi@edu.devinci.fr::183466a6-cdeb-4598-8a0b-b91f4c4ffe15" providerId="AD" clId="Web-{D268362F-6E76-490E-B19A-6429C1739849}" dt="2023-01-10T11:14:40.263" v="26"/>
          <ac:spMkLst>
            <pc:docMk/>
            <pc:sldMk cId="3050567696" sldId="267"/>
            <ac:spMk id="3" creationId="{6E8B98FC-FD80-368E-9AF4-A1A06FBCD056}"/>
          </ac:spMkLst>
        </pc:spChg>
        <pc:picChg chg="add mod">
          <ac:chgData name="BERREBI Jérémie" userId="S::jeremie.berrebi@edu.devinci.fr::183466a6-cdeb-4598-8a0b-b91f4c4ffe15" providerId="AD" clId="Web-{D268362F-6E76-490E-B19A-6429C1739849}" dt="2023-01-10T11:15:23.920" v="40" actId="1076"/>
          <ac:picMkLst>
            <pc:docMk/>
            <pc:sldMk cId="3050567696" sldId="267"/>
            <ac:picMk id="4" creationId="{CA5FEF94-2C1A-2F38-30D1-89691EC90DDA}"/>
          </ac:picMkLst>
        </pc:picChg>
        <pc:picChg chg="add mod">
          <ac:chgData name="BERREBI Jérémie" userId="S::jeremie.berrebi@edu.devinci.fr::183466a6-cdeb-4598-8a0b-b91f4c4ffe15" providerId="AD" clId="Web-{D268362F-6E76-490E-B19A-6429C1739849}" dt="2023-01-10T11:15:27.499" v="41" actId="1076"/>
          <ac:picMkLst>
            <pc:docMk/>
            <pc:sldMk cId="3050567696" sldId="267"/>
            <ac:picMk id="5" creationId="{9EAB5880-FC62-5571-2872-8B41A5AA9A16}"/>
          </ac:picMkLst>
        </pc:picChg>
      </pc:sldChg>
      <pc:sldChg chg="addSp delSp modSp new">
        <pc:chgData name="BERREBI Jérémie" userId="S::jeremie.berrebi@edu.devinci.fr::183466a6-cdeb-4598-8a0b-b91f4c4ffe15" providerId="AD" clId="Web-{D268362F-6E76-490E-B19A-6429C1739849}" dt="2023-01-10T11:15:56.718" v="49" actId="1076"/>
        <pc:sldMkLst>
          <pc:docMk/>
          <pc:sldMk cId="304435674" sldId="268"/>
        </pc:sldMkLst>
        <pc:spChg chg="del">
          <ac:chgData name="BERREBI Jérémie" userId="S::jeremie.berrebi@edu.devinci.fr::183466a6-cdeb-4598-8a0b-b91f4c4ffe15" providerId="AD" clId="Web-{D268362F-6E76-490E-B19A-6429C1739849}" dt="2023-01-10T11:15:53.405" v="48"/>
          <ac:spMkLst>
            <pc:docMk/>
            <pc:sldMk cId="304435674" sldId="268"/>
            <ac:spMk id="2" creationId="{C26D4AA4-E42F-9B31-54B5-2E78DFB4CF12}"/>
          </ac:spMkLst>
        </pc:spChg>
        <pc:spChg chg="del">
          <ac:chgData name="BERREBI Jérémie" userId="S::jeremie.berrebi@edu.devinci.fr::183466a6-cdeb-4598-8a0b-b91f4c4ffe15" providerId="AD" clId="Web-{D268362F-6E76-490E-B19A-6429C1739849}" dt="2023-01-10T11:15:07.748" v="35"/>
          <ac:spMkLst>
            <pc:docMk/>
            <pc:sldMk cId="304435674" sldId="268"/>
            <ac:spMk id="3" creationId="{E801CC60-F311-4120-C19F-C330FED0B427}"/>
          </ac:spMkLst>
        </pc:spChg>
        <pc:spChg chg="add del mod">
          <ac:chgData name="BERREBI Jérémie" userId="S::jeremie.berrebi@edu.devinci.fr::183466a6-cdeb-4598-8a0b-b91f4c4ffe15" providerId="AD" clId="Web-{D268362F-6E76-490E-B19A-6429C1739849}" dt="2023-01-10T11:15:36.514" v="42"/>
          <ac:spMkLst>
            <pc:docMk/>
            <pc:sldMk cId="304435674" sldId="268"/>
            <ac:spMk id="6" creationId="{121954CE-5A72-32DB-ADDE-48F967DBC3B1}"/>
          </ac:spMkLst>
        </pc:spChg>
        <pc:picChg chg="add del mod ord">
          <ac:chgData name="BERREBI Jérémie" userId="S::jeremie.berrebi@edu.devinci.fr::183466a6-cdeb-4598-8a0b-b91f4c4ffe15" providerId="AD" clId="Web-{D268362F-6E76-490E-B19A-6429C1739849}" dt="2023-01-10T11:15:11.529" v="36"/>
          <ac:picMkLst>
            <pc:docMk/>
            <pc:sldMk cId="304435674" sldId="268"/>
            <ac:picMk id="4" creationId="{80EE794B-E2D2-C2AD-B587-53EA1BEC7099}"/>
          </ac:picMkLst>
        </pc:picChg>
        <pc:picChg chg="add mod ord">
          <ac:chgData name="BERREBI Jérémie" userId="S::jeremie.berrebi@edu.devinci.fr::183466a6-cdeb-4598-8a0b-b91f4c4ffe15" providerId="AD" clId="Web-{D268362F-6E76-490E-B19A-6429C1739849}" dt="2023-01-10T11:15:56.718" v="49" actId="1076"/>
          <ac:picMkLst>
            <pc:docMk/>
            <pc:sldMk cId="304435674" sldId="268"/>
            <ac:picMk id="7" creationId="{40CBB8C8-98A1-C41D-8DBE-C6EBEE73BC55}"/>
          </ac:picMkLst>
        </pc:picChg>
      </pc:sldChg>
    </pc:docChg>
  </pc:docChgLst>
  <pc:docChgLst>
    <pc:chgData name="GUEDJ Axel" userId="S::axel.guedj@edu.devinci.fr::0e295f22-5598-4cc5-831d-f1f369781555" providerId="AD" clId="Web-{D57CEC3A-BA82-4424-A603-894B5DE330CF}"/>
    <pc:docChg chg="modSld">
      <pc:chgData name="GUEDJ Axel" userId="S::axel.guedj@edu.devinci.fr::0e295f22-5598-4cc5-831d-f1f369781555" providerId="AD" clId="Web-{D57CEC3A-BA82-4424-A603-894B5DE330CF}" dt="2023-01-11T07:48:45.056" v="45" actId="20577"/>
      <pc:docMkLst>
        <pc:docMk/>
      </pc:docMkLst>
      <pc:sldChg chg="addSp delSp modSp mod setBg">
        <pc:chgData name="GUEDJ Axel" userId="S::axel.guedj@edu.devinci.fr::0e295f22-5598-4cc5-831d-f1f369781555" providerId="AD" clId="Web-{D57CEC3A-BA82-4424-A603-894B5DE330CF}" dt="2023-01-11T07:48:45.056" v="45" actId="20577"/>
        <pc:sldMkLst>
          <pc:docMk/>
          <pc:sldMk cId="1804930089" sldId="258"/>
        </pc:sldMkLst>
        <pc:spChg chg="mod">
          <ac:chgData name="GUEDJ Axel" userId="S::axel.guedj@edu.devinci.fr::0e295f22-5598-4cc5-831d-f1f369781555" providerId="AD" clId="Web-{D57CEC3A-BA82-4424-A603-894B5DE330CF}" dt="2023-01-11T07:48:04.602" v="7" actId="20577"/>
          <ac:spMkLst>
            <pc:docMk/>
            <pc:sldMk cId="1804930089" sldId="258"/>
            <ac:spMk id="2" creationId="{75138712-59EB-3569-D3A0-762187C4E915}"/>
          </ac:spMkLst>
        </pc:spChg>
        <pc:spChg chg="mod">
          <ac:chgData name="GUEDJ Axel" userId="S::axel.guedj@edu.devinci.fr::0e295f22-5598-4cc5-831d-f1f369781555" providerId="AD" clId="Web-{D57CEC3A-BA82-4424-A603-894B5DE330CF}" dt="2023-01-11T07:48:45.056" v="45" actId="20577"/>
          <ac:spMkLst>
            <pc:docMk/>
            <pc:sldMk cId="1804930089" sldId="258"/>
            <ac:spMk id="3" creationId="{239B9AEF-F6D1-0131-3258-E4368041E7F9}"/>
          </ac:spMkLst>
        </pc:spChg>
        <pc:spChg chg="mod">
          <ac:chgData name="GUEDJ Axel" userId="S::axel.guedj@edu.devinci.fr::0e295f22-5598-4cc5-831d-f1f369781555" providerId="AD" clId="Web-{D57CEC3A-BA82-4424-A603-894B5DE330CF}" dt="2023-01-11T07:47:37.194" v="3"/>
          <ac:spMkLst>
            <pc:docMk/>
            <pc:sldMk cId="1804930089" sldId="258"/>
            <ac:spMk id="4" creationId="{1440C554-AD83-E19C-C95C-FF3DDC588B0C}"/>
          </ac:spMkLst>
        </pc:spChg>
        <pc:spChg chg="add del">
          <ac:chgData name="GUEDJ Axel" userId="S::axel.guedj@edu.devinci.fr::0e295f22-5598-4cc5-831d-f1f369781555" providerId="AD" clId="Web-{D57CEC3A-BA82-4424-A603-894B5DE330CF}" dt="2023-01-11T07:48:00.523" v="5"/>
          <ac:spMkLst>
            <pc:docMk/>
            <pc:sldMk cId="1804930089" sldId="258"/>
            <ac:spMk id="9" creationId="{100EDD19-6802-4EC3-95CE-CFFAB042CFD6}"/>
          </ac:spMkLst>
        </pc:spChg>
        <pc:spChg chg="add del">
          <ac:chgData name="GUEDJ Axel" userId="S::axel.guedj@edu.devinci.fr::0e295f22-5598-4cc5-831d-f1f369781555" providerId="AD" clId="Web-{D57CEC3A-BA82-4424-A603-894B5DE330CF}" dt="2023-01-11T07:48:00.523" v="5"/>
          <ac:spMkLst>
            <pc:docMk/>
            <pc:sldMk cId="1804930089" sldId="258"/>
            <ac:spMk id="11" creationId="{DB17E863-922E-4C26-BD64-E8FD41D28661}"/>
          </ac:spMkLst>
        </pc:spChg>
        <pc:spChg chg="add">
          <ac:chgData name="GUEDJ Axel" userId="S::axel.guedj@edu.devinci.fr::0e295f22-5598-4cc5-831d-f1f369781555" providerId="AD" clId="Web-{D57CEC3A-BA82-4424-A603-894B5DE330CF}" dt="2023-01-11T07:48:00.539" v="6"/>
          <ac:spMkLst>
            <pc:docMk/>
            <pc:sldMk cId="1804930089" sldId="258"/>
            <ac:spMk id="13" creationId="{5B7778FC-632E-4DCA-A7CB-0D7731CCF970}"/>
          </ac:spMkLst>
        </pc:spChg>
        <pc:spChg chg="add">
          <ac:chgData name="GUEDJ Axel" userId="S::axel.guedj@edu.devinci.fr::0e295f22-5598-4cc5-831d-f1f369781555" providerId="AD" clId="Web-{D57CEC3A-BA82-4424-A603-894B5DE330CF}" dt="2023-01-11T07:48:00.539" v="6"/>
          <ac:spMkLst>
            <pc:docMk/>
            <pc:sldMk cId="1804930089" sldId="258"/>
            <ac:spMk id="14" creationId="{C2554CA6-288E-4202-BC52-2E5A8F0C0AED}"/>
          </ac:spMkLst>
        </pc:spChg>
        <pc:spChg chg="add">
          <ac:chgData name="GUEDJ Axel" userId="S::axel.guedj@edu.devinci.fr::0e295f22-5598-4cc5-831d-f1f369781555" providerId="AD" clId="Web-{D57CEC3A-BA82-4424-A603-894B5DE330CF}" dt="2023-01-11T07:48:00.539" v="6"/>
          <ac:spMkLst>
            <pc:docMk/>
            <pc:sldMk cId="1804930089" sldId="258"/>
            <ac:spMk id="15" creationId="{FA23A907-97FB-4A8F-880A-DD77401C4296}"/>
          </ac:spMkLst>
        </pc:spChg>
        <pc:spChg chg="add">
          <ac:chgData name="GUEDJ Axel" userId="S::axel.guedj@edu.devinci.fr::0e295f22-5598-4cc5-831d-f1f369781555" providerId="AD" clId="Web-{D57CEC3A-BA82-4424-A603-894B5DE330CF}" dt="2023-01-11T07:48:00.539" v="6"/>
          <ac:spMkLst>
            <pc:docMk/>
            <pc:sldMk cId="1804930089" sldId="258"/>
            <ac:spMk id="16" creationId="{B10BB131-AC8E-4A8E-A5D1-36260F720C3B}"/>
          </ac:spMkLst>
        </pc:spChg>
      </pc:sldChg>
    </pc:docChg>
  </pc:docChgLst>
  <pc:docChgLst>
    <pc:chgData name="BERREBI Jérémie" userId="S::jeremie.berrebi@edu.devinci.fr::183466a6-cdeb-4598-8a0b-b91f4c4ffe15" providerId="AD" clId="Web-{FA51B45D-E49B-4E32-98F2-DC88F6BE81D9}"/>
    <pc:docChg chg="addSld modSld">
      <pc:chgData name="BERREBI Jérémie" userId="S::jeremie.berrebi@edu.devinci.fr::183466a6-cdeb-4598-8a0b-b91f4c4ffe15" providerId="AD" clId="Web-{FA51B45D-E49B-4E32-98F2-DC88F6BE81D9}" dt="2023-01-10T11:22:35.576" v="7" actId="1076"/>
      <pc:docMkLst>
        <pc:docMk/>
      </pc:docMkLst>
      <pc:sldChg chg="addSp delSp modSp new">
        <pc:chgData name="BERREBI Jérémie" userId="S::jeremie.berrebi@edu.devinci.fr::183466a6-cdeb-4598-8a0b-b91f4c4ffe15" providerId="AD" clId="Web-{FA51B45D-E49B-4E32-98F2-DC88F6BE81D9}" dt="2023-01-10T11:22:35.576" v="7" actId="1076"/>
        <pc:sldMkLst>
          <pc:docMk/>
          <pc:sldMk cId="4288169284" sldId="269"/>
        </pc:sldMkLst>
        <pc:spChg chg="del">
          <ac:chgData name="BERREBI Jérémie" userId="S::jeremie.berrebi@edu.devinci.fr::183466a6-cdeb-4598-8a0b-b91f4c4ffe15" providerId="AD" clId="Web-{FA51B45D-E49B-4E32-98F2-DC88F6BE81D9}" dt="2023-01-10T11:22:24.154" v="2"/>
          <ac:spMkLst>
            <pc:docMk/>
            <pc:sldMk cId="4288169284" sldId="269"/>
            <ac:spMk id="2" creationId="{5C84986E-6C17-9A0F-DC2D-27EE7C977F0B}"/>
          </ac:spMkLst>
        </pc:spChg>
        <pc:spChg chg="del">
          <ac:chgData name="BERREBI Jérémie" userId="S::jeremie.berrebi@edu.devinci.fr::183466a6-cdeb-4598-8a0b-b91f4c4ffe15" providerId="AD" clId="Web-{FA51B45D-E49B-4E32-98F2-DC88F6BE81D9}" dt="2023-01-10T11:22:19.545" v="1"/>
          <ac:spMkLst>
            <pc:docMk/>
            <pc:sldMk cId="4288169284" sldId="269"/>
            <ac:spMk id="3" creationId="{075A0E37-5572-0E72-7815-C803A92A3507}"/>
          </ac:spMkLst>
        </pc:spChg>
        <pc:picChg chg="add mod ord">
          <ac:chgData name="BERREBI Jérémie" userId="S::jeremie.berrebi@edu.devinci.fr::183466a6-cdeb-4598-8a0b-b91f4c4ffe15" providerId="AD" clId="Web-{FA51B45D-E49B-4E32-98F2-DC88F6BE81D9}" dt="2023-01-10T11:22:35.576" v="7" actId="1076"/>
          <ac:picMkLst>
            <pc:docMk/>
            <pc:sldMk cId="4288169284" sldId="269"/>
            <ac:picMk id="4" creationId="{E1636A59-4F09-14B7-F811-70318BC659FC}"/>
          </ac:picMkLst>
        </pc:picChg>
      </pc:sldChg>
    </pc:docChg>
  </pc:docChgLst>
  <pc:docChgLst>
    <pc:chgData name="GUEDJ Axel" userId="S::axel.guedj@edu.devinci.fr::0e295f22-5598-4cc5-831d-f1f369781555" providerId="AD" clId="Web-{4BCBE895-28B5-4E94-AB69-A01A3F28BB3B}"/>
    <pc:docChg chg="modSld">
      <pc:chgData name="GUEDJ Axel" userId="S::axel.guedj@edu.devinci.fr::0e295f22-5598-4cc5-831d-f1f369781555" providerId="AD" clId="Web-{4BCBE895-28B5-4E94-AB69-A01A3F28BB3B}" dt="2023-01-11T07:46:22.749" v="43"/>
      <pc:docMkLst>
        <pc:docMk/>
      </pc:docMkLst>
      <pc:sldChg chg="addSp modSp">
        <pc:chgData name="GUEDJ Axel" userId="S::axel.guedj@edu.devinci.fr::0e295f22-5598-4cc5-831d-f1f369781555" providerId="AD" clId="Web-{4BCBE895-28B5-4E94-AB69-A01A3F28BB3B}" dt="2023-01-11T07:46:22.749" v="43"/>
        <pc:sldMkLst>
          <pc:docMk/>
          <pc:sldMk cId="3225752348" sldId="256"/>
        </pc:sldMkLst>
        <pc:spChg chg="add mod">
          <ac:chgData name="GUEDJ Axel" userId="S::axel.guedj@edu.devinci.fr::0e295f22-5598-4cc5-831d-f1f369781555" providerId="AD" clId="Web-{4BCBE895-28B5-4E94-AB69-A01A3F28BB3B}" dt="2023-01-11T07:46:22.749" v="43"/>
          <ac:spMkLst>
            <pc:docMk/>
            <pc:sldMk cId="3225752348" sldId="256"/>
            <ac:spMk id="6" creationId="{080392E1-4C6D-AA92-B80A-89D608CCD0FA}"/>
          </ac:spMkLst>
        </pc:spChg>
      </pc:sldChg>
      <pc:sldChg chg="addSp delSp modSp mod setBg">
        <pc:chgData name="GUEDJ Axel" userId="S::axel.guedj@edu.devinci.fr::0e295f22-5598-4cc5-831d-f1f369781555" providerId="AD" clId="Web-{4BCBE895-28B5-4E94-AB69-A01A3F28BB3B}" dt="2023-01-11T07:45:45.560" v="42" actId="20577"/>
        <pc:sldMkLst>
          <pc:docMk/>
          <pc:sldMk cId="949345093" sldId="259"/>
        </pc:sldMkLst>
        <pc:spChg chg="mod">
          <ac:chgData name="GUEDJ Axel" userId="S::axel.guedj@edu.devinci.fr::0e295f22-5598-4cc5-831d-f1f369781555" providerId="AD" clId="Web-{4BCBE895-28B5-4E94-AB69-A01A3F28BB3B}" dt="2023-01-11T07:43:50.572" v="0"/>
          <ac:spMkLst>
            <pc:docMk/>
            <pc:sldMk cId="949345093" sldId="259"/>
            <ac:spMk id="2" creationId="{5F13C9E1-C1AE-35D1-B478-87B34917EF55}"/>
          </ac:spMkLst>
        </pc:spChg>
        <pc:spChg chg="mod">
          <ac:chgData name="GUEDJ Axel" userId="S::axel.guedj@edu.devinci.fr::0e295f22-5598-4cc5-831d-f1f369781555" providerId="AD" clId="Web-{4BCBE895-28B5-4E94-AB69-A01A3F28BB3B}" dt="2023-01-11T07:45:45.560" v="42" actId="20577"/>
          <ac:spMkLst>
            <pc:docMk/>
            <pc:sldMk cId="949345093" sldId="259"/>
            <ac:spMk id="3" creationId="{6E5C776C-7243-8A32-6275-A9548B9A56CF}"/>
          </ac:spMkLst>
        </pc:spChg>
        <pc:spChg chg="add del">
          <ac:chgData name="GUEDJ Axel" userId="S::axel.guedj@edu.devinci.fr::0e295f22-5598-4cc5-831d-f1f369781555" providerId="AD" clId="Web-{4BCBE895-28B5-4E94-AB69-A01A3F28BB3B}" dt="2023-01-11T07:45:17.809" v="36"/>
          <ac:spMkLst>
            <pc:docMk/>
            <pc:sldMk cId="949345093" sldId="259"/>
            <ac:spMk id="9" creationId="{F13C74B1-5B17-4795-BED0-7140497B445A}"/>
          </ac:spMkLst>
        </pc:spChg>
        <pc:spChg chg="add del">
          <ac:chgData name="GUEDJ Axel" userId="S::axel.guedj@edu.devinci.fr::0e295f22-5598-4cc5-831d-f1f369781555" providerId="AD" clId="Web-{4BCBE895-28B5-4E94-AB69-A01A3F28BB3B}" dt="2023-01-11T07:45:17.809" v="36"/>
          <ac:spMkLst>
            <pc:docMk/>
            <pc:sldMk cId="949345093" sldId="259"/>
            <ac:spMk id="11" creationId="{D4974D33-8DC5-464E-8C6D-BE58F0669C17}"/>
          </ac:spMkLst>
        </pc:spChg>
        <pc:spChg chg="add">
          <ac:chgData name="GUEDJ Axel" userId="S::axel.guedj@edu.devinci.fr::0e295f22-5598-4cc5-831d-f1f369781555" providerId="AD" clId="Web-{4BCBE895-28B5-4E94-AB69-A01A3F28BB3B}" dt="2023-01-11T07:45:17.809" v="36"/>
          <ac:spMkLst>
            <pc:docMk/>
            <pc:sldMk cId="949345093" sldId="259"/>
            <ac:spMk id="16" creationId="{F13C74B1-5B17-4795-BED0-7140497B445A}"/>
          </ac:spMkLst>
        </pc:spChg>
        <pc:spChg chg="add">
          <ac:chgData name="GUEDJ Axel" userId="S::axel.guedj@edu.devinci.fr::0e295f22-5598-4cc5-831d-f1f369781555" providerId="AD" clId="Web-{4BCBE895-28B5-4E94-AB69-A01A3F28BB3B}" dt="2023-01-11T07:45:17.809" v="36"/>
          <ac:spMkLst>
            <pc:docMk/>
            <pc:sldMk cId="949345093" sldId="259"/>
            <ac:spMk id="18" creationId="{D4974D33-8DC5-464E-8C6D-BE58F0669C17}"/>
          </ac:spMkLst>
        </pc:spChg>
        <pc:picChg chg="add mod">
          <ac:chgData name="GUEDJ Axel" userId="S::axel.guedj@edu.devinci.fr::0e295f22-5598-4cc5-831d-f1f369781555" providerId="AD" clId="Web-{4BCBE895-28B5-4E94-AB69-A01A3F28BB3B}" dt="2023-01-11T07:45:17.809" v="36"/>
          <ac:picMkLst>
            <pc:docMk/>
            <pc:sldMk cId="949345093" sldId="259"/>
            <ac:picMk id="5" creationId="{C9CFE91C-596A-FE7A-5337-0A5CBFB445C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093BC4-53E4-9676-AF2A-EF746CF1973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40C1459-0F04-4CB7-3FC9-5069559569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8D9D173-34BD-D234-9A37-3445E62E3025}"/>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5" name="Espace réservé du pied de page 4">
            <a:extLst>
              <a:ext uri="{FF2B5EF4-FFF2-40B4-BE49-F238E27FC236}">
                <a16:creationId xmlns:a16="http://schemas.microsoft.com/office/drawing/2014/main" id="{420CD18C-B74A-2353-92FF-320610677A9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56A895D-62BB-F9B6-9C63-B13484BC9D84}"/>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401773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0AE426-7633-4226-E134-656D82599E7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2BF2F0F-5D11-097D-5459-7E99656FF79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C86EFD8-8CE4-D10B-0CBD-B4C3CD34F7D8}"/>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5" name="Espace réservé du pied de page 4">
            <a:extLst>
              <a:ext uri="{FF2B5EF4-FFF2-40B4-BE49-F238E27FC236}">
                <a16:creationId xmlns:a16="http://schemas.microsoft.com/office/drawing/2014/main" id="{3D1912E0-1C74-B64C-927C-C5925821C7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CAA34FF-B3E3-F4B1-2E24-63077AC43140}"/>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74266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DF7C1BB-D7B9-7311-BF25-0D638ACA881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08C9BF9-DB6A-2C61-03AE-6AAD7A5569F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14A4520-A4D4-154C-7FFF-FD1C53FADF16}"/>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5" name="Espace réservé du pied de page 4">
            <a:extLst>
              <a:ext uri="{FF2B5EF4-FFF2-40B4-BE49-F238E27FC236}">
                <a16:creationId xmlns:a16="http://schemas.microsoft.com/office/drawing/2014/main" id="{4EBE298C-2B9D-059C-C8A0-35AC8446B6A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2553BA0-0FDE-E16B-4D7D-DE876BCA0613}"/>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41457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8C4A65-784B-C27F-625A-80CAE799317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AD6384D-FB00-DDD2-E045-370F5A62EB3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4958806-1216-6437-6CDD-3C8E8097A4C2}"/>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5" name="Espace réservé du pied de page 4">
            <a:extLst>
              <a:ext uri="{FF2B5EF4-FFF2-40B4-BE49-F238E27FC236}">
                <a16:creationId xmlns:a16="http://schemas.microsoft.com/office/drawing/2014/main" id="{CC07339C-6A3D-D571-9EBE-CD7DF9E16C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2EECDB4-0FF7-F4D4-E820-336CA3B80552}"/>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80811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E96E8-9D0A-FB09-BB0D-A6FD56AA349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D519DD2-19B2-D40B-3135-000AFEB23A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936EF59-DBB1-3155-62A8-62D42DC78303}"/>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5" name="Espace réservé du pied de page 4">
            <a:extLst>
              <a:ext uri="{FF2B5EF4-FFF2-40B4-BE49-F238E27FC236}">
                <a16:creationId xmlns:a16="http://schemas.microsoft.com/office/drawing/2014/main" id="{EF9FC56D-4310-CB27-03CA-AE612EDDC31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0EB3B2-253B-496B-EA2A-4E77443BBEE0}"/>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3648536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4D0925-C3B4-2854-2448-01DC7F84DD4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F068F6A-22E9-73F7-B837-4101255A6D4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ACD93B7-8A13-75BA-1FEA-513D163C402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0F45023-B984-152C-CA7A-D3C14AC25481}"/>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6" name="Espace réservé du pied de page 5">
            <a:extLst>
              <a:ext uri="{FF2B5EF4-FFF2-40B4-BE49-F238E27FC236}">
                <a16:creationId xmlns:a16="http://schemas.microsoft.com/office/drawing/2014/main" id="{A80F4BBE-1F35-4E13-3774-A29827BC67D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23DB613-F30E-C546-6F9D-7A3F60944C29}"/>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1603011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620D74-F42F-885E-6294-816F4D56A23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FD9ABF0-A2C5-4AAE-D1A7-F377C63AA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B8F157D-9CF5-A4C0-4101-146C4610FD3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C57008F-BC38-03E0-1860-B6C88A68E5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288492E-7D3C-FA99-BB54-FE186E61D9A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DF37ADA-856F-D549-BFFB-5661CE12423F}"/>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8" name="Espace réservé du pied de page 7">
            <a:extLst>
              <a:ext uri="{FF2B5EF4-FFF2-40B4-BE49-F238E27FC236}">
                <a16:creationId xmlns:a16="http://schemas.microsoft.com/office/drawing/2014/main" id="{DA898F71-D157-301D-EA8B-6379608871D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1F1A74B-9CFD-7EBF-37AC-9BFD6AE0328C}"/>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1804124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44AB7E-33E6-B17E-26F2-17D3A07B851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38DC3BD-DDC7-4B81-7FB6-78C7DF098294}"/>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4" name="Espace réservé du pied de page 3">
            <a:extLst>
              <a:ext uri="{FF2B5EF4-FFF2-40B4-BE49-F238E27FC236}">
                <a16:creationId xmlns:a16="http://schemas.microsoft.com/office/drawing/2014/main" id="{B954B68A-8E76-E693-BFBF-3AC07F44D9F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710918B-9556-D0EF-DF8C-6A45A38D4BEB}"/>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88392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D3EB13-A434-744A-C9A8-BF3AF18E0770}"/>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3" name="Espace réservé du pied de page 2">
            <a:extLst>
              <a:ext uri="{FF2B5EF4-FFF2-40B4-BE49-F238E27FC236}">
                <a16:creationId xmlns:a16="http://schemas.microsoft.com/office/drawing/2014/main" id="{E345F067-B00F-F122-F93D-E1EDCAD12C3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01C3DEC-F1EA-5A87-7DC0-2AB6539E4554}"/>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316228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C18994-452C-33E0-8D0B-37CE3D0F88F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B7C5BEF-80AD-2832-BB86-C1F6557665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6D0F26-3974-6217-353C-15F7D3A33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87FAD5-F76E-6863-DD6D-060119A9BF25}"/>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6" name="Espace réservé du pied de page 5">
            <a:extLst>
              <a:ext uri="{FF2B5EF4-FFF2-40B4-BE49-F238E27FC236}">
                <a16:creationId xmlns:a16="http://schemas.microsoft.com/office/drawing/2014/main" id="{53A2886F-182B-9DC0-7570-40E4B06D863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45FA46D-E405-18A4-B81E-B47D72FCB0F1}"/>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3247426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BE928-023C-91F4-0A72-C54553031F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5A481E7-919B-FA70-4702-A5698CEB3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1073AA0-024F-172E-7252-C57BBC06F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F2048CE-7F35-480B-7255-333D5E9A397C}"/>
              </a:ext>
            </a:extLst>
          </p:cNvPr>
          <p:cNvSpPr>
            <a:spLocks noGrp="1"/>
          </p:cNvSpPr>
          <p:nvPr>
            <p:ph type="dt" sz="half" idx="10"/>
          </p:nvPr>
        </p:nvSpPr>
        <p:spPr/>
        <p:txBody>
          <a:bodyPr/>
          <a:lstStyle/>
          <a:p>
            <a:fld id="{F6707234-6B4D-9D43-9D72-98BE80742335}" type="datetimeFigureOut">
              <a:rPr lang="fr-FR" smtClean="0"/>
              <a:t>21/01/2023</a:t>
            </a:fld>
            <a:endParaRPr lang="fr-FR"/>
          </a:p>
        </p:txBody>
      </p:sp>
      <p:sp>
        <p:nvSpPr>
          <p:cNvPr id="6" name="Espace réservé du pied de page 5">
            <a:extLst>
              <a:ext uri="{FF2B5EF4-FFF2-40B4-BE49-F238E27FC236}">
                <a16:creationId xmlns:a16="http://schemas.microsoft.com/office/drawing/2014/main" id="{2A5F8CF5-CC4A-1170-146D-6374F9F6F02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5EA203F-7418-A949-56CA-45E0D63630F8}"/>
              </a:ext>
            </a:extLst>
          </p:cNvPr>
          <p:cNvSpPr>
            <a:spLocks noGrp="1"/>
          </p:cNvSpPr>
          <p:nvPr>
            <p:ph type="sldNum" sz="quarter" idx="12"/>
          </p:nvPr>
        </p:nvSpPr>
        <p:spPr/>
        <p:txBody>
          <a:bodyPr/>
          <a:lstStyle/>
          <a:p>
            <a:fld id="{653983F2-A629-7648-9DDC-1B098F11396E}" type="slidenum">
              <a:rPr lang="fr-FR" smtClean="0"/>
              <a:t>‹N°›</a:t>
            </a:fld>
            <a:endParaRPr lang="fr-FR"/>
          </a:p>
        </p:txBody>
      </p:sp>
    </p:spTree>
    <p:extLst>
      <p:ext uri="{BB962C8B-B14F-4D97-AF65-F5344CB8AC3E}">
        <p14:creationId xmlns:p14="http://schemas.microsoft.com/office/powerpoint/2010/main" val="2546943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B0665C3-5A77-6525-5761-20E12F2A12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242E635-C788-F96D-FDF6-7CE69366F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30B0DB4-0F18-3A95-105D-58F8A7EF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07234-6B4D-9D43-9D72-98BE80742335}" type="datetimeFigureOut">
              <a:rPr lang="fr-FR" smtClean="0"/>
              <a:t>21/01/2023</a:t>
            </a:fld>
            <a:endParaRPr lang="fr-FR"/>
          </a:p>
        </p:txBody>
      </p:sp>
      <p:sp>
        <p:nvSpPr>
          <p:cNvPr id="5" name="Espace réservé du pied de page 4">
            <a:extLst>
              <a:ext uri="{FF2B5EF4-FFF2-40B4-BE49-F238E27FC236}">
                <a16:creationId xmlns:a16="http://schemas.microsoft.com/office/drawing/2014/main" id="{78889F3E-D465-2FA7-C56B-B43882D83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E97ACFD-8C59-6828-79B2-202C6371EC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3983F2-A629-7648-9DDC-1B098F11396E}" type="slidenum">
              <a:rPr lang="fr-FR" smtClean="0"/>
              <a:t>‹N°›</a:t>
            </a:fld>
            <a:endParaRPr lang="fr-FR"/>
          </a:p>
        </p:txBody>
      </p:sp>
    </p:spTree>
    <p:extLst>
      <p:ext uri="{BB962C8B-B14F-4D97-AF65-F5344CB8AC3E}">
        <p14:creationId xmlns:p14="http://schemas.microsoft.com/office/powerpoint/2010/main" val="332057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mon-adresse-ip.fr/localiser-une-adresse-ip/" TargetMode="External"/><Relationship Id="rId2" Type="http://schemas.openxmlformats.org/officeDocument/2006/relationships/hyperlink" Target="https://api.ipify.org" TargetMode="External"/><Relationship Id="rId1" Type="http://schemas.openxmlformats.org/officeDocument/2006/relationships/slideLayout" Target="../slideLayouts/slideLayout2.xml"/><Relationship Id="rId4" Type="http://schemas.openxmlformats.org/officeDocument/2006/relationships/hyperlink" Target="https://one-week-in.com/35-cities-to-visit-in-franc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5">
            <a:extLst>
              <a:ext uri="{FF2B5EF4-FFF2-40B4-BE49-F238E27FC236}">
                <a16:creationId xmlns:a16="http://schemas.microsoft.com/office/drawing/2014/main" id="{4E57766E-E5F8-EF14-C1DE-FA61A7AE8D86}"/>
              </a:ext>
            </a:extLst>
          </p:cNvPr>
          <p:cNvPicPr>
            <a:picLocks noChangeAspect="1"/>
          </p:cNvPicPr>
          <p:nvPr/>
        </p:nvPicPr>
        <p:blipFill rotWithShape="1">
          <a:blip r:embed="rId2"/>
          <a:srcRect l="1442" t="6393" r="32004"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D7903ED-CFD0-ECA7-CB58-760C1FD3D39F}"/>
              </a:ext>
            </a:extLst>
          </p:cNvPr>
          <p:cNvSpPr>
            <a:spLocks noGrp="1"/>
          </p:cNvSpPr>
          <p:nvPr>
            <p:ph type="ctrTitle"/>
          </p:nvPr>
        </p:nvSpPr>
        <p:spPr>
          <a:xfrm>
            <a:off x="477981" y="1122363"/>
            <a:ext cx="4023360" cy="3204134"/>
          </a:xfrm>
        </p:spPr>
        <p:txBody>
          <a:bodyPr anchor="b">
            <a:normAutofit/>
          </a:bodyPr>
          <a:lstStyle/>
          <a:p>
            <a:pPr algn="l"/>
            <a:r>
              <a:rPr lang="fr-FR" sz="4800"/>
              <a:t>Projet Web Scrapping</a:t>
            </a:r>
          </a:p>
        </p:txBody>
      </p:sp>
      <p:sp>
        <p:nvSpPr>
          <p:cNvPr id="3" name="Sous-titre 2">
            <a:extLst>
              <a:ext uri="{FF2B5EF4-FFF2-40B4-BE49-F238E27FC236}">
                <a16:creationId xmlns:a16="http://schemas.microsoft.com/office/drawing/2014/main" id="{9B57201E-F9FC-735B-A966-F8B725DF00FB}"/>
              </a:ext>
            </a:extLst>
          </p:cNvPr>
          <p:cNvSpPr>
            <a:spLocks noGrp="1"/>
          </p:cNvSpPr>
          <p:nvPr>
            <p:ph type="subTitle" idx="1"/>
          </p:nvPr>
        </p:nvSpPr>
        <p:spPr>
          <a:xfrm>
            <a:off x="477980" y="4872922"/>
            <a:ext cx="4023359" cy="1208141"/>
          </a:xfrm>
        </p:spPr>
        <p:txBody>
          <a:bodyPr>
            <a:normAutofit/>
          </a:bodyPr>
          <a:lstStyle/>
          <a:p>
            <a:pPr algn="l"/>
            <a:r>
              <a:rPr lang="fr-FR" sz="2000"/>
              <a:t>Scrapping des données  </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ZoneTexte 3">
            <a:extLst>
              <a:ext uri="{FF2B5EF4-FFF2-40B4-BE49-F238E27FC236}">
                <a16:creationId xmlns:a16="http://schemas.microsoft.com/office/drawing/2014/main" id="{48B61426-2413-F80B-5BB1-C8FE38B676E6}"/>
              </a:ext>
            </a:extLst>
          </p:cNvPr>
          <p:cNvSpPr txBox="1"/>
          <p:nvPr/>
        </p:nvSpPr>
        <p:spPr>
          <a:xfrm>
            <a:off x="171449" y="6229350"/>
            <a:ext cx="4943475" cy="369332"/>
          </a:xfrm>
          <a:prstGeom prst="rect">
            <a:avLst/>
          </a:prstGeom>
          <a:noFill/>
        </p:spPr>
        <p:txBody>
          <a:bodyPr wrap="square" rtlCol="0">
            <a:spAutoFit/>
          </a:bodyPr>
          <a:lstStyle/>
          <a:p>
            <a:pPr>
              <a:spcAft>
                <a:spcPts val="600"/>
              </a:spcAft>
            </a:pPr>
            <a:r>
              <a:rPr lang="fr-FR"/>
              <a:t>Axel Guedj – Jérémie Berrebi </a:t>
            </a:r>
          </a:p>
        </p:txBody>
      </p:sp>
      <p:sp>
        <p:nvSpPr>
          <p:cNvPr id="6" name="Espace réservé du numéro de diapositive 5">
            <a:extLst>
              <a:ext uri="{FF2B5EF4-FFF2-40B4-BE49-F238E27FC236}">
                <a16:creationId xmlns:a16="http://schemas.microsoft.com/office/drawing/2014/main" id="{080392E1-4C6D-AA92-B80A-89D608CCD0FA}"/>
              </a:ext>
            </a:extLst>
          </p:cNvPr>
          <p:cNvSpPr>
            <a:spLocks noGrp="1"/>
          </p:cNvSpPr>
          <p:nvPr>
            <p:ph type="sldNum" sz="quarter" idx="12"/>
          </p:nvPr>
        </p:nvSpPr>
        <p:spPr/>
        <p:txBody>
          <a:bodyPr/>
          <a:lstStyle/>
          <a:p>
            <a:fld id="{653983F2-A629-7648-9DDC-1B098F11396E}" type="slidenum">
              <a:rPr lang="fr-FR" smtClean="0"/>
              <a:t>1</a:t>
            </a:fld>
            <a:endParaRPr lang="fr-FR"/>
          </a:p>
        </p:txBody>
      </p:sp>
    </p:spTree>
    <p:extLst>
      <p:ext uri="{BB962C8B-B14F-4D97-AF65-F5344CB8AC3E}">
        <p14:creationId xmlns:p14="http://schemas.microsoft.com/office/powerpoint/2010/main" val="32257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52DD1E07-481B-64AC-E8A4-AAD912697948}"/>
              </a:ext>
            </a:extLst>
          </p:cNvPr>
          <p:cNvSpPr txBox="1"/>
          <p:nvPr/>
        </p:nvSpPr>
        <p:spPr>
          <a:xfrm>
            <a:off x="1028700" y="1967266"/>
            <a:ext cx="2628900" cy="2547257"/>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Après </a:t>
            </a:r>
            <a:r>
              <a:rPr lang="en-US" sz="3600" dirty="0">
                <a:solidFill>
                  <a:srgbClr val="FFFFFF"/>
                </a:solidFill>
                <a:latin typeface="+mj-lt"/>
                <a:ea typeface="+mj-ea"/>
                <a:cs typeface="+mj-cs"/>
              </a:rPr>
              <a:t>Traitement</a:t>
            </a:r>
            <a:r>
              <a:rPr lang="en-US" sz="3600" kern="1200" dirty="0">
                <a:solidFill>
                  <a:srgbClr val="FFFFFF"/>
                </a:solidFill>
                <a:latin typeface="+mj-lt"/>
                <a:ea typeface="+mj-ea"/>
                <a:cs typeface="+mj-cs"/>
              </a:rPr>
              <a:t>...</a:t>
            </a:r>
          </a:p>
        </p:txBody>
      </p:sp>
      <p:pic>
        <p:nvPicPr>
          <p:cNvPr id="4" name="Image 4" descr="Une image contenant table&#10;&#10;Description générée automatiquement">
            <a:extLst>
              <a:ext uri="{FF2B5EF4-FFF2-40B4-BE49-F238E27FC236}">
                <a16:creationId xmlns:a16="http://schemas.microsoft.com/office/drawing/2014/main" id="{9A6DD6F6-2287-2A09-9E7C-6E1265A6FFC4}"/>
              </a:ext>
            </a:extLst>
          </p:cNvPr>
          <p:cNvPicPr>
            <a:picLocks noChangeAspect="1"/>
          </p:cNvPicPr>
          <p:nvPr/>
        </p:nvPicPr>
        <p:blipFill>
          <a:blip r:embed="rId2"/>
          <a:stretch>
            <a:fillRect/>
          </a:stretch>
        </p:blipFill>
        <p:spPr>
          <a:xfrm>
            <a:off x="4777316" y="1241060"/>
            <a:ext cx="6780700" cy="4373550"/>
          </a:xfrm>
          <a:prstGeom prst="rect">
            <a:avLst/>
          </a:prstGeom>
        </p:spPr>
      </p:pic>
      <p:sp>
        <p:nvSpPr>
          <p:cNvPr id="2" name="Espace réservé du numéro de diapositive 1">
            <a:extLst>
              <a:ext uri="{FF2B5EF4-FFF2-40B4-BE49-F238E27FC236}">
                <a16:creationId xmlns:a16="http://schemas.microsoft.com/office/drawing/2014/main" id="{CD20177F-1983-DC5C-E660-F1C5D34FFDDB}"/>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653983F2-A629-7648-9DDC-1B098F11396E}" type="slidenum">
              <a:rPr lang="en-US">
                <a:solidFill>
                  <a:schemeClr val="tx1">
                    <a:alpha val="80000"/>
                  </a:schemeClr>
                </a:solidFill>
              </a:rPr>
              <a:pPr>
                <a:spcAft>
                  <a:spcPts val="600"/>
                </a:spcAft>
              </a:pPr>
              <a:t>10</a:t>
            </a:fld>
            <a:endParaRPr lang="en-US">
              <a:solidFill>
                <a:schemeClr val="tx1">
                  <a:alpha val="80000"/>
                </a:schemeClr>
              </a:solidFill>
            </a:endParaRPr>
          </a:p>
        </p:txBody>
      </p:sp>
    </p:spTree>
    <p:extLst>
      <p:ext uri="{BB962C8B-B14F-4D97-AF65-F5344CB8AC3E}">
        <p14:creationId xmlns:p14="http://schemas.microsoft.com/office/powerpoint/2010/main" val="305056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498106-1DB8-FD6D-563D-392A252BB13A}"/>
              </a:ext>
            </a:extLst>
          </p:cNvPr>
          <p:cNvSpPr>
            <a:spLocks noGrp="1"/>
          </p:cNvSpPr>
          <p:nvPr>
            <p:ph type="title"/>
          </p:nvPr>
        </p:nvSpPr>
        <p:spPr>
          <a:xfrm>
            <a:off x="613347" y="178664"/>
            <a:ext cx="10515599" cy="932688"/>
          </a:xfrm>
        </p:spPr>
        <p:txBody>
          <a:bodyPr vert="horz" lIns="91440" tIns="45720" rIns="91440" bIns="45720" rtlCol="0" anchor="b">
            <a:normAutofit/>
          </a:bodyPr>
          <a:lstStyle/>
          <a:p>
            <a:r>
              <a:rPr lang="en-US" sz="3400" kern="1200" dirty="0" err="1">
                <a:latin typeface="+mj-lt"/>
                <a:ea typeface="+mj-ea"/>
                <a:cs typeface="+mj-cs"/>
              </a:rPr>
              <a:t>Exemple</a:t>
            </a:r>
            <a:r>
              <a:rPr lang="en-US" sz="3400" kern="1200" dirty="0">
                <a:latin typeface="+mj-lt"/>
                <a:ea typeface="+mj-ea"/>
                <a:cs typeface="+mj-cs"/>
              </a:rPr>
              <a:t> de </a:t>
            </a:r>
            <a:r>
              <a:rPr lang="en-US" sz="3400" kern="1200" dirty="0" err="1">
                <a:latin typeface="+mj-lt"/>
                <a:ea typeface="+mj-ea"/>
                <a:cs typeface="+mj-cs"/>
              </a:rPr>
              <a:t>données</a:t>
            </a:r>
            <a:r>
              <a:rPr lang="en-US" sz="3400" kern="1200" dirty="0">
                <a:latin typeface="+mj-lt"/>
                <a:ea typeface="+mj-ea"/>
                <a:cs typeface="+mj-cs"/>
              </a:rPr>
              <a:t> </a:t>
            </a:r>
            <a:r>
              <a:rPr lang="en-US" sz="3400" kern="1200" dirty="0" err="1">
                <a:latin typeface="+mj-lt"/>
                <a:ea typeface="+mj-ea"/>
                <a:cs typeface="+mj-cs"/>
              </a:rPr>
              <a:t>météo</a:t>
            </a:r>
            <a:r>
              <a:rPr lang="en-US" sz="3400" kern="1200" dirty="0">
                <a:latin typeface="+mj-lt"/>
                <a:ea typeface="+mj-ea"/>
                <a:cs typeface="+mj-cs"/>
              </a:rPr>
              <a:t> </a:t>
            </a:r>
            <a:r>
              <a:rPr lang="en-US" sz="3400" dirty="0" err="1"/>
              <a:t>scrappées</a:t>
            </a:r>
            <a:r>
              <a:rPr lang="en-US" sz="3400" kern="1200" dirty="0">
                <a:latin typeface="+mj-lt"/>
                <a:ea typeface="+mj-ea"/>
                <a:cs typeface="+mj-cs"/>
              </a:rPr>
              <a:t> sur </a:t>
            </a:r>
            <a:r>
              <a:rPr lang="en-US" sz="3400" kern="1200" dirty="0" err="1">
                <a:latin typeface="+mj-lt"/>
                <a:ea typeface="+mj-ea"/>
                <a:cs typeface="+mj-cs"/>
              </a:rPr>
              <a:t>plusieurs</a:t>
            </a:r>
            <a:r>
              <a:rPr lang="en-US" sz="3400" kern="1200" dirty="0">
                <a:latin typeface="+mj-lt"/>
                <a:ea typeface="+mj-ea"/>
                <a:cs typeface="+mj-cs"/>
              </a:rPr>
              <a:t> </a:t>
            </a:r>
            <a:r>
              <a:rPr lang="en-US" sz="3400" kern="1200" dirty="0" err="1">
                <a:latin typeface="+mj-lt"/>
                <a:ea typeface="+mj-ea"/>
                <a:cs typeface="+mj-cs"/>
              </a:rPr>
              <a:t>jours</a:t>
            </a:r>
            <a:endParaRPr lang="en-US" sz="3400" kern="1200" dirty="0" err="1">
              <a:latin typeface="+mj-lt"/>
              <a:cs typeface="Calibri Light"/>
            </a:endParaRPr>
          </a:p>
        </p:txBody>
      </p:sp>
      <p:pic>
        <p:nvPicPr>
          <p:cNvPr id="7" name="Image 7">
            <a:extLst>
              <a:ext uri="{FF2B5EF4-FFF2-40B4-BE49-F238E27FC236}">
                <a16:creationId xmlns:a16="http://schemas.microsoft.com/office/drawing/2014/main" id="{1BEF4A91-60E4-0850-736D-2B4E39F263E7}"/>
              </a:ext>
            </a:extLst>
          </p:cNvPr>
          <p:cNvPicPr>
            <a:picLocks noChangeAspect="1"/>
          </p:cNvPicPr>
          <p:nvPr/>
        </p:nvPicPr>
        <p:blipFill>
          <a:blip r:embed="rId2"/>
          <a:stretch>
            <a:fillRect/>
          </a:stretch>
        </p:blipFill>
        <p:spPr>
          <a:xfrm>
            <a:off x="2013733" y="1376621"/>
            <a:ext cx="8164533" cy="4940418"/>
          </a:xfrm>
          <a:prstGeom prst="rect">
            <a:avLst/>
          </a:prstGeom>
        </p:spPr>
      </p:pic>
    </p:spTree>
    <p:extLst>
      <p:ext uri="{BB962C8B-B14F-4D97-AF65-F5344CB8AC3E}">
        <p14:creationId xmlns:p14="http://schemas.microsoft.com/office/powerpoint/2010/main" val="2715195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1EFF849-D632-F6A1-4CA0-8278A36365A1}"/>
              </a:ext>
            </a:extLst>
          </p:cNvPr>
          <p:cNvSpPr>
            <a:spLocks noGrp="1"/>
          </p:cNvSpPr>
          <p:nvPr>
            <p:ph type="title"/>
          </p:nvPr>
        </p:nvSpPr>
        <p:spPr>
          <a:xfrm>
            <a:off x="1116498" y="1028939"/>
            <a:ext cx="4613919" cy="1499616"/>
          </a:xfrm>
        </p:spPr>
        <p:txBody>
          <a:bodyPr vert="horz" lIns="91440" tIns="45720" rIns="91440" bIns="45720" rtlCol="0" anchor="b">
            <a:normAutofit fontScale="90000"/>
          </a:bodyPr>
          <a:lstStyle/>
          <a:p>
            <a:r>
              <a:rPr lang="en-US" sz="4200" dirty="0" err="1"/>
              <a:t>Concernant</a:t>
            </a:r>
            <a:r>
              <a:rPr lang="en-US" sz="4200" dirty="0"/>
              <a:t> ma </a:t>
            </a:r>
            <a:r>
              <a:rPr lang="en-US" sz="4200" dirty="0" err="1"/>
              <a:t>localisation</a:t>
            </a:r>
            <a:r>
              <a:rPr lang="en-US" sz="4200" dirty="0"/>
              <a:t>, les </a:t>
            </a:r>
            <a:r>
              <a:rPr lang="en-US" sz="4200" dirty="0" err="1"/>
              <a:t>prévisions</a:t>
            </a:r>
            <a:r>
              <a:rPr lang="en-US" sz="4200" dirty="0"/>
              <a:t> </a:t>
            </a:r>
            <a:r>
              <a:rPr lang="en-US" sz="4200" dirty="0" err="1"/>
              <a:t>météos</a:t>
            </a:r>
            <a:r>
              <a:rPr lang="en-US" sz="4200" dirty="0"/>
              <a:t> </a:t>
            </a:r>
            <a:r>
              <a:rPr lang="en-US" sz="4200" dirty="0" err="1"/>
              <a:t>sont</a:t>
            </a:r>
            <a:r>
              <a:rPr lang="en-US" sz="4200" dirty="0"/>
              <a:t> :</a:t>
            </a:r>
            <a:endParaRPr lang="en-US" sz="4200" dirty="0">
              <a:cs typeface="Calibri Light"/>
            </a:endParaRPr>
          </a:p>
        </p:txBody>
      </p:sp>
      <p:sp>
        <p:nvSpPr>
          <p:cNvPr id="20" name="Rectangle 1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3"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 4">
            <a:extLst>
              <a:ext uri="{FF2B5EF4-FFF2-40B4-BE49-F238E27FC236}">
                <a16:creationId xmlns:a16="http://schemas.microsoft.com/office/drawing/2014/main" id="{A48110BD-4A54-737C-3000-578C726408C8}"/>
              </a:ext>
            </a:extLst>
          </p:cNvPr>
          <p:cNvPicPr>
            <a:picLocks noGrp="1" noChangeAspect="1"/>
          </p:cNvPicPr>
          <p:nvPr>
            <p:ph idx="1"/>
          </p:nvPr>
        </p:nvPicPr>
        <p:blipFill>
          <a:blip r:embed="rId2"/>
          <a:stretch>
            <a:fillRect/>
          </a:stretch>
        </p:blipFill>
        <p:spPr>
          <a:xfrm>
            <a:off x="6479837" y="283370"/>
            <a:ext cx="5586942" cy="2709666"/>
          </a:xfrm>
          <a:prstGeom prst="rect">
            <a:avLst/>
          </a:prstGeom>
        </p:spPr>
      </p:pic>
      <p:sp>
        <p:nvSpPr>
          <p:cNvPr id="44" name="Rectangle 4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6">
            <a:extLst>
              <a:ext uri="{FF2B5EF4-FFF2-40B4-BE49-F238E27FC236}">
                <a16:creationId xmlns:a16="http://schemas.microsoft.com/office/drawing/2014/main" id="{7B7E592E-5D40-5B1B-B7AE-F8D1B8FBC561}"/>
              </a:ext>
            </a:extLst>
          </p:cNvPr>
          <p:cNvPicPr>
            <a:picLocks noChangeAspect="1"/>
          </p:cNvPicPr>
          <p:nvPr/>
        </p:nvPicPr>
        <p:blipFill>
          <a:blip r:embed="rId3"/>
          <a:stretch>
            <a:fillRect/>
          </a:stretch>
        </p:blipFill>
        <p:spPr>
          <a:xfrm>
            <a:off x="749204" y="3688826"/>
            <a:ext cx="5586942" cy="2709666"/>
          </a:xfrm>
          <a:prstGeom prst="rect">
            <a:avLst/>
          </a:prstGeom>
        </p:spPr>
      </p:pic>
      <p:pic>
        <p:nvPicPr>
          <p:cNvPr id="5" name="Image 5">
            <a:extLst>
              <a:ext uri="{FF2B5EF4-FFF2-40B4-BE49-F238E27FC236}">
                <a16:creationId xmlns:a16="http://schemas.microsoft.com/office/drawing/2014/main" id="{65B33BF4-868D-291B-B6F0-6FD57ADEBB1E}"/>
              </a:ext>
            </a:extLst>
          </p:cNvPr>
          <p:cNvPicPr>
            <a:picLocks noChangeAspect="1"/>
          </p:cNvPicPr>
          <p:nvPr/>
        </p:nvPicPr>
        <p:blipFill>
          <a:blip r:embed="rId4"/>
          <a:stretch>
            <a:fillRect/>
          </a:stretch>
        </p:blipFill>
        <p:spPr>
          <a:xfrm>
            <a:off x="6479838" y="3688826"/>
            <a:ext cx="5586942" cy="2709666"/>
          </a:xfrm>
          <a:prstGeom prst="rect">
            <a:avLst/>
          </a:prstGeom>
        </p:spPr>
      </p:pic>
    </p:spTree>
    <p:extLst>
      <p:ext uri="{BB962C8B-B14F-4D97-AF65-F5344CB8AC3E}">
        <p14:creationId xmlns:p14="http://schemas.microsoft.com/office/powerpoint/2010/main" val="347866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C72B03D9-2A5F-1FB2-6165-B8DCC0F70268}"/>
              </a:ext>
            </a:extLst>
          </p:cNvPr>
          <p:cNvPicPr>
            <a:picLocks noGrp="1" noChangeAspect="1"/>
          </p:cNvPicPr>
          <p:nvPr>
            <p:ph idx="1"/>
          </p:nvPr>
        </p:nvPicPr>
        <p:blipFill>
          <a:blip r:embed="rId2"/>
          <a:stretch>
            <a:fillRect/>
          </a:stretch>
        </p:blipFill>
        <p:spPr>
          <a:xfrm>
            <a:off x="219884" y="130909"/>
            <a:ext cx="6461364" cy="3140015"/>
          </a:xfrm>
        </p:spPr>
      </p:pic>
      <p:sp>
        <p:nvSpPr>
          <p:cNvPr id="5" name="ZoneTexte 4">
            <a:extLst>
              <a:ext uri="{FF2B5EF4-FFF2-40B4-BE49-F238E27FC236}">
                <a16:creationId xmlns:a16="http://schemas.microsoft.com/office/drawing/2014/main" id="{30CAED63-D642-A32C-5718-0FF800C467C2}"/>
              </a:ext>
            </a:extLst>
          </p:cNvPr>
          <p:cNvSpPr txBox="1"/>
          <p:nvPr/>
        </p:nvSpPr>
        <p:spPr>
          <a:xfrm>
            <a:off x="5921141" y="796195"/>
            <a:ext cx="58055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On peut faire une prédiction et proposer à la personne quel est le meilleur moment pour partir, prendre la voiture pour voyager. Cela dépend de l'humidité et du vent. On cherche le minimum d'humidité et de vent, pour rouler en voiture tranquillement en danger, car la pluie et le vent sont synonyme de ralentissement et de danger. </a:t>
            </a:r>
            <a:r>
              <a:rPr lang="fr-FR" b="1" dirty="0">
                <a:cs typeface="Calibri"/>
              </a:rPr>
              <a:t>Ce qui n'était pas fait avant</a:t>
            </a:r>
          </a:p>
          <a:p>
            <a:endParaRPr lang="fr-FR" dirty="0">
              <a:cs typeface="Calibri"/>
            </a:endParaRPr>
          </a:p>
        </p:txBody>
      </p:sp>
      <p:pic>
        <p:nvPicPr>
          <p:cNvPr id="6" name="Image 6" descr="Une image contenant table&#10;&#10;Description générée automatiquement">
            <a:extLst>
              <a:ext uri="{FF2B5EF4-FFF2-40B4-BE49-F238E27FC236}">
                <a16:creationId xmlns:a16="http://schemas.microsoft.com/office/drawing/2014/main" id="{EE372A9D-41AC-A946-AF43-29248DBAAF7F}"/>
              </a:ext>
            </a:extLst>
          </p:cNvPr>
          <p:cNvPicPr>
            <a:picLocks noChangeAspect="1"/>
          </p:cNvPicPr>
          <p:nvPr/>
        </p:nvPicPr>
        <p:blipFill>
          <a:blip r:embed="rId3"/>
          <a:stretch>
            <a:fillRect/>
          </a:stretch>
        </p:blipFill>
        <p:spPr>
          <a:xfrm>
            <a:off x="698738" y="3722870"/>
            <a:ext cx="5518031" cy="605581"/>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51A783AE-876E-F24F-5038-5F9EAFC81C77}"/>
              </a:ext>
            </a:extLst>
          </p:cNvPr>
          <p:cNvPicPr>
            <a:picLocks noChangeAspect="1"/>
          </p:cNvPicPr>
          <p:nvPr/>
        </p:nvPicPr>
        <p:blipFill>
          <a:blip r:embed="rId4"/>
          <a:stretch>
            <a:fillRect/>
          </a:stretch>
        </p:blipFill>
        <p:spPr>
          <a:xfrm>
            <a:off x="353682" y="4896465"/>
            <a:ext cx="9673087" cy="1478918"/>
          </a:xfrm>
          <a:prstGeom prst="rect">
            <a:avLst/>
          </a:prstGeom>
        </p:spPr>
      </p:pic>
    </p:spTree>
    <p:extLst>
      <p:ext uri="{BB962C8B-B14F-4D97-AF65-F5344CB8AC3E}">
        <p14:creationId xmlns:p14="http://schemas.microsoft.com/office/powerpoint/2010/main" val="146279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FF56E3C-63CF-9E60-A475-D83F60CB7DED}"/>
              </a:ext>
            </a:extLst>
          </p:cNvPr>
          <p:cNvSpPr>
            <a:spLocks noGrp="1"/>
          </p:cNvSpPr>
          <p:nvPr>
            <p:ph type="title"/>
          </p:nvPr>
        </p:nvSpPr>
        <p:spPr>
          <a:xfrm>
            <a:off x="640080" y="325369"/>
            <a:ext cx="4368602" cy="1956841"/>
          </a:xfrm>
        </p:spPr>
        <p:txBody>
          <a:bodyPr anchor="b">
            <a:normAutofit/>
          </a:bodyPr>
          <a:lstStyle/>
          <a:p>
            <a:pPr marL="457200" indent="-457200">
              <a:spcBef>
                <a:spcPts val="1000"/>
              </a:spcBef>
              <a:buFont typeface="Calibri,Sans-Serif"/>
              <a:buChar char="-"/>
            </a:pPr>
            <a:r>
              <a:rPr lang="fr-FR" sz="5400">
                <a:ea typeface="+mj-lt"/>
                <a:cs typeface="+mj-lt"/>
              </a:rPr>
              <a:t>Recherche des hôtels  </a:t>
            </a:r>
            <a:endParaRPr lang="fr-FR" sz="5400">
              <a:cs typeface="Calibri Light"/>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3A83DDC-001A-2CC5-1738-397B6F9AF7DB}"/>
              </a:ext>
            </a:extLst>
          </p:cNvPr>
          <p:cNvSpPr>
            <a:spLocks noGrp="1"/>
          </p:cNvSpPr>
          <p:nvPr>
            <p:ph idx="1"/>
          </p:nvPr>
        </p:nvSpPr>
        <p:spPr>
          <a:xfrm>
            <a:off x="640080" y="2700371"/>
            <a:ext cx="5293136" cy="4230151"/>
          </a:xfrm>
        </p:spPr>
        <p:txBody>
          <a:bodyPr vert="horz" lIns="91440" tIns="45720" rIns="91440" bIns="45720" rtlCol="0" anchor="t">
            <a:noAutofit/>
          </a:bodyPr>
          <a:lstStyle/>
          <a:p>
            <a:pPr marL="0" indent="0">
              <a:buNone/>
            </a:pPr>
            <a:r>
              <a:rPr lang="fr-FR" sz="1800" dirty="0">
                <a:ea typeface="+mn-lt"/>
                <a:cs typeface="+mn-lt"/>
              </a:rPr>
              <a:t>Objectif : </a:t>
            </a:r>
          </a:p>
          <a:p>
            <a:pPr marL="0" indent="0">
              <a:buNone/>
            </a:pPr>
            <a:r>
              <a:rPr lang="fr-FR" sz="1800" dirty="0" err="1">
                <a:ea typeface="+mn-lt"/>
                <a:cs typeface="+mn-lt"/>
              </a:rPr>
              <a:t>Scrapping</a:t>
            </a:r>
            <a:r>
              <a:rPr lang="fr-FR" sz="1800" dirty="0">
                <a:ea typeface="+mn-lt"/>
                <a:cs typeface="+mn-lt"/>
              </a:rPr>
              <a:t> sur le site Booking.com</a:t>
            </a:r>
            <a:endParaRPr lang="fr-FR" sz="1800" dirty="0">
              <a:cs typeface="Calibri" panose="020F0502020204030204"/>
            </a:endParaRPr>
          </a:p>
          <a:p>
            <a:pPr marL="0" indent="0">
              <a:buNone/>
            </a:pPr>
            <a:endParaRPr lang="fr-FR" sz="1800">
              <a:cs typeface="Calibri" panose="020F0502020204030204"/>
            </a:endParaRPr>
          </a:p>
          <a:p>
            <a:pPr marL="0" indent="0">
              <a:buNone/>
            </a:pPr>
            <a:r>
              <a:rPr lang="fr-FR" sz="1800" dirty="0">
                <a:cs typeface="Calibri" panose="020F0502020204030204"/>
              </a:rPr>
              <a:t>Source de données : </a:t>
            </a:r>
            <a:r>
              <a:rPr lang="fr-FR" sz="1800" dirty="0">
                <a:ea typeface="+mn-lt"/>
                <a:cs typeface="+mn-lt"/>
              </a:rPr>
              <a:t>Booking.com</a:t>
            </a:r>
          </a:p>
          <a:p>
            <a:pPr marL="0" indent="0">
              <a:buNone/>
            </a:pPr>
            <a:r>
              <a:rPr lang="fr-FR" sz="1800" dirty="0">
                <a:cs typeface="Calibri"/>
              </a:rPr>
              <a:t>Données : </a:t>
            </a:r>
          </a:p>
          <a:p>
            <a:pPr marL="285750" indent="-285750">
              <a:buFont typeface="Calibri" panose="020B0604020202020204" pitchFamily="34" charset="0"/>
              <a:buChar char="-"/>
            </a:pPr>
            <a:r>
              <a:rPr lang="fr-FR" sz="1800" dirty="0">
                <a:cs typeface="Calibri"/>
              </a:rPr>
              <a:t>Villes </a:t>
            </a:r>
            <a:endParaRPr lang="fr-FR" dirty="0"/>
          </a:p>
          <a:p>
            <a:pPr marL="285750" indent="-285750">
              <a:buFont typeface="Calibri" panose="020B0604020202020204" pitchFamily="34" charset="0"/>
              <a:buChar char="-"/>
            </a:pPr>
            <a:r>
              <a:rPr lang="fr-FR" sz="1800" dirty="0">
                <a:cs typeface="Calibri"/>
              </a:rPr>
              <a:t>Nom de l'hôtel</a:t>
            </a:r>
          </a:p>
          <a:p>
            <a:pPr marL="285750" indent="-285750">
              <a:buFont typeface="Calibri" panose="020B0604020202020204" pitchFamily="34" charset="0"/>
              <a:buChar char="-"/>
            </a:pPr>
            <a:r>
              <a:rPr lang="fr-FR" sz="1800" dirty="0">
                <a:cs typeface="Calibri"/>
              </a:rPr>
              <a:t>Adresse de l'hôtel + géolocalisation</a:t>
            </a:r>
          </a:p>
          <a:p>
            <a:pPr marL="285750" indent="-285750">
              <a:buFont typeface="Calibri" panose="020B0604020202020204" pitchFamily="34" charset="0"/>
              <a:buChar char="-"/>
            </a:pPr>
            <a:r>
              <a:rPr lang="fr-FR" sz="1800" dirty="0">
                <a:cs typeface="Calibri"/>
              </a:rPr>
              <a:t>Url de l'hôtel</a:t>
            </a:r>
          </a:p>
          <a:p>
            <a:pPr marL="285750" indent="-285750">
              <a:buFont typeface="Calibri" panose="020B0604020202020204" pitchFamily="34" charset="0"/>
              <a:buChar char="-"/>
            </a:pPr>
            <a:r>
              <a:rPr lang="fr-FR" sz="1800" dirty="0">
                <a:cs typeface="Calibri"/>
              </a:rPr>
              <a:t>La description de l'hôtel</a:t>
            </a:r>
          </a:p>
          <a:p>
            <a:pPr marL="285750" indent="-285750">
              <a:buFont typeface="Calibri" panose="020B0604020202020204" pitchFamily="34" charset="0"/>
              <a:buChar char="-"/>
            </a:pPr>
            <a:r>
              <a:rPr lang="fr-FR" sz="1800" dirty="0">
                <a:cs typeface="Calibri"/>
              </a:rPr>
              <a:t>La note</a:t>
            </a:r>
            <a:endParaRPr lang="fr-FR" dirty="0">
              <a:cs typeface="Calibri" panose="020F0502020204030204"/>
            </a:endParaRPr>
          </a:p>
        </p:txBody>
      </p:sp>
      <p:pic>
        <p:nvPicPr>
          <p:cNvPr id="4" name="Image 4" descr="Une image contenant texte, livre&#10;&#10;Description générée automatiquement">
            <a:extLst>
              <a:ext uri="{FF2B5EF4-FFF2-40B4-BE49-F238E27FC236}">
                <a16:creationId xmlns:a16="http://schemas.microsoft.com/office/drawing/2014/main" id="{CDB3769B-31AB-8824-65C3-DAD4B1F24E38}"/>
              </a:ext>
            </a:extLst>
          </p:cNvPr>
          <p:cNvPicPr>
            <a:picLocks noChangeAspect="1"/>
          </p:cNvPicPr>
          <p:nvPr/>
        </p:nvPicPr>
        <p:blipFill rotWithShape="1">
          <a:blip r:embed="rId2"/>
          <a:srcRect l="19658" r="23922"/>
          <a:stretch/>
        </p:blipFill>
        <p:spPr>
          <a:xfrm>
            <a:off x="5397966"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Espace réservé du numéro de diapositive 4">
            <a:extLst>
              <a:ext uri="{FF2B5EF4-FFF2-40B4-BE49-F238E27FC236}">
                <a16:creationId xmlns:a16="http://schemas.microsoft.com/office/drawing/2014/main" id="{2873B241-947F-B4FA-FC67-FAD516EA3D83}"/>
              </a:ext>
            </a:extLst>
          </p:cNvPr>
          <p:cNvSpPr>
            <a:spLocks noGrp="1"/>
          </p:cNvSpPr>
          <p:nvPr>
            <p:ph type="sldNum" sz="quarter" idx="12"/>
          </p:nvPr>
        </p:nvSpPr>
        <p:spPr/>
        <p:txBody>
          <a:bodyPr/>
          <a:lstStyle/>
          <a:p>
            <a:fld id="{653983F2-A629-7648-9DDC-1B098F11396E}" type="slidenum">
              <a:rPr lang="fr-FR" smtClean="0"/>
              <a:t>14</a:t>
            </a:fld>
            <a:endParaRPr lang="fr-FR"/>
          </a:p>
        </p:txBody>
      </p:sp>
    </p:spTree>
    <p:extLst>
      <p:ext uri="{BB962C8B-B14F-4D97-AF65-F5344CB8AC3E}">
        <p14:creationId xmlns:p14="http://schemas.microsoft.com/office/powerpoint/2010/main" val="390176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20532-F0A6-4E6E-FA00-0141A5677ED8}"/>
              </a:ext>
            </a:extLst>
          </p:cNvPr>
          <p:cNvSpPr>
            <a:spLocks noGrp="1"/>
          </p:cNvSpPr>
          <p:nvPr>
            <p:ph type="title"/>
          </p:nvPr>
        </p:nvSpPr>
        <p:spPr>
          <a:xfrm>
            <a:off x="593785" y="1774105"/>
            <a:ext cx="10515600" cy="1325563"/>
          </a:xfrm>
        </p:spPr>
        <p:txBody>
          <a:bodyPr vert="horz" lIns="91440" tIns="45720" rIns="91440" bIns="45720" rtlCol="0" anchor="ctr">
            <a:noAutofit/>
          </a:bodyPr>
          <a:lstStyle/>
          <a:p>
            <a:r>
              <a:rPr lang="fr-FR" sz="2400" dirty="0">
                <a:cs typeface="Calibri Light"/>
              </a:rPr>
              <a:t>On définit les 5 villes à scrapper qui dépendent des paramètres que l'utilisateur choisi: Le vent, les températures, l'humidité.</a:t>
            </a:r>
            <a:br>
              <a:rPr lang="fr-FR" sz="2400" dirty="0">
                <a:cs typeface="Calibri Light"/>
              </a:rPr>
            </a:br>
            <a:br>
              <a:rPr lang="fr-FR" sz="2400" dirty="0">
                <a:cs typeface="Calibri Light"/>
              </a:rPr>
            </a:br>
            <a:br>
              <a:rPr lang="fr-FR" sz="2400" dirty="0">
                <a:cs typeface="Calibri Light"/>
              </a:rPr>
            </a:br>
            <a:r>
              <a:rPr lang="fr-FR" sz="2400" dirty="0">
                <a:cs typeface="Calibri Light"/>
              </a:rPr>
              <a:t>Il peut en prendre 1 ou plusieurs. Et choisir s'il </a:t>
            </a:r>
            <a:r>
              <a:rPr lang="fr-FR" sz="2400" dirty="0" err="1">
                <a:cs typeface="Calibri Light"/>
              </a:rPr>
              <a:t>préferes</a:t>
            </a:r>
            <a:r>
              <a:rPr lang="fr-FR" sz="2400" dirty="0">
                <a:cs typeface="Calibri Light"/>
              </a:rPr>
              <a:t> avoir le maximum, le minimum ou la moyenne du paramètre. </a:t>
            </a:r>
            <a:br>
              <a:rPr lang="fr-FR" sz="2400" dirty="0">
                <a:cs typeface="Calibri Light"/>
              </a:rPr>
            </a:br>
            <a:br>
              <a:rPr lang="fr-FR" sz="2400" dirty="0">
                <a:cs typeface="Calibri Light"/>
              </a:rPr>
            </a:br>
            <a:r>
              <a:rPr lang="fr-FR" sz="2400">
                <a:cs typeface="Calibri Light"/>
              </a:rPr>
              <a:t>Pour notre cas à nous, on a décidé que : l'utilisateur veut les 5 villes de France avec </a:t>
            </a:r>
            <a:r>
              <a:rPr lang="fr-FR" sz="2400" dirty="0">
                <a:cs typeface="Calibri Light"/>
              </a:rPr>
              <a:t>les température moyenne les plus fortes, l'humidité et le vent moyenne la plus faible.</a:t>
            </a:r>
          </a:p>
        </p:txBody>
      </p:sp>
      <p:pic>
        <p:nvPicPr>
          <p:cNvPr id="4" name="Image 4" descr="Une image contenant table&#10;&#10;Description générée automatiquement">
            <a:extLst>
              <a:ext uri="{FF2B5EF4-FFF2-40B4-BE49-F238E27FC236}">
                <a16:creationId xmlns:a16="http://schemas.microsoft.com/office/drawing/2014/main" id="{A5BB426A-25E4-B454-2CFF-BB54EDB9C9B7}"/>
              </a:ext>
            </a:extLst>
          </p:cNvPr>
          <p:cNvPicPr>
            <a:picLocks noChangeAspect="1"/>
          </p:cNvPicPr>
          <p:nvPr/>
        </p:nvPicPr>
        <p:blipFill>
          <a:blip r:embed="rId2"/>
          <a:stretch>
            <a:fillRect/>
          </a:stretch>
        </p:blipFill>
        <p:spPr>
          <a:xfrm>
            <a:off x="1331344" y="4549856"/>
            <a:ext cx="5158595" cy="2028363"/>
          </a:xfrm>
          <a:prstGeom prst="rect">
            <a:avLst/>
          </a:prstGeom>
        </p:spPr>
      </p:pic>
    </p:spTree>
    <p:extLst>
      <p:ext uri="{BB962C8B-B14F-4D97-AF65-F5344CB8AC3E}">
        <p14:creationId xmlns:p14="http://schemas.microsoft.com/office/powerpoint/2010/main" val="12370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4AD67-D652-624C-BA8B-0734FB7A6AA4}"/>
              </a:ext>
            </a:extLst>
          </p:cNvPr>
          <p:cNvSpPr>
            <a:spLocks noGrp="1"/>
          </p:cNvSpPr>
          <p:nvPr>
            <p:ph type="title"/>
          </p:nvPr>
        </p:nvSpPr>
        <p:spPr/>
        <p:txBody>
          <a:bodyPr/>
          <a:lstStyle/>
          <a:p>
            <a:r>
              <a:rPr lang="fr-FR" dirty="0">
                <a:cs typeface="Calibri Light"/>
              </a:rPr>
              <a:t>Prévisions du meilleur moment pour réservé, et donc être en vacances.</a:t>
            </a:r>
          </a:p>
        </p:txBody>
      </p:sp>
      <p:sp>
        <p:nvSpPr>
          <p:cNvPr id="3" name="Espace réservé du contenu 2">
            <a:extLst>
              <a:ext uri="{FF2B5EF4-FFF2-40B4-BE49-F238E27FC236}">
                <a16:creationId xmlns:a16="http://schemas.microsoft.com/office/drawing/2014/main" id="{FDE1DFAA-5452-BB8F-DF97-F617CC69D41B}"/>
              </a:ext>
            </a:extLst>
          </p:cNvPr>
          <p:cNvSpPr>
            <a:spLocks noGrp="1"/>
          </p:cNvSpPr>
          <p:nvPr>
            <p:ph idx="1"/>
          </p:nvPr>
        </p:nvSpPr>
        <p:spPr>
          <a:xfrm>
            <a:off x="838200" y="1825625"/>
            <a:ext cx="7223185" cy="4351338"/>
          </a:xfrm>
        </p:spPr>
        <p:txBody>
          <a:bodyPr vert="horz" lIns="91440" tIns="45720" rIns="91440" bIns="45720" rtlCol="0" anchor="t">
            <a:normAutofit/>
          </a:bodyPr>
          <a:lstStyle/>
          <a:p>
            <a:pPr marL="0" indent="0">
              <a:buNone/>
            </a:pPr>
            <a:r>
              <a:rPr lang="fr-FR" dirty="0">
                <a:cs typeface="Calibri" panose="020F0502020204030204"/>
              </a:rPr>
              <a:t>On a paramétrisé pour avoir le choix du paramètre pour décider du meilleur moment :</a:t>
            </a:r>
          </a:p>
          <a:p>
            <a:pPr marL="0" indent="0">
              <a:buNone/>
            </a:pPr>
            <a:r>
              <a:rPr lang="fr-FR" dirty="0">
                <a:cs typeface="Calibri" panose="020F0502020204030204"/>
              </a:rPr>
              <a:t>Si c'est la température, humidité, vent on trie, pour avoir la moyenne de température maximale et le vent et l'humidité minimale , et cherche le jour avec la moyenne maximale de température.</a:t>
            </a:r>
          </a:p>
        </p:txBody>
      </p:sp>
      <p:pic>
        <p:nvPicPr>
          <p:cNvPr id="4" name="Image 4">
            <a:extLst>
              <a:ext uri="{FF2B5EF4-FFF2-40B4-BE49-F238E27FC236}">
                <a16:creationId xmlns:a16="http://schemas.microsoft.com/office/drawing/2014/main" id="{C52A311A-FEEF-AF6C-CF91-58621761B592}"/>
              </a:ext>
            </a:extLst>
          </p:cNvPr>
          <p:cNvPicPr>
            <a:picLocks noChangeAspect="1"/>
          </p:cNvPicPr>
          <p:nvPr/>
        </p:nvPicPr>
        <p:blipFill>
          <a:blip r:embed="rId2"/>
          <a:stretch>
            <a:fillRect/>
          </a:stretch>
        </p:blipFill>
        <p:spPr>
          <a:xfrm>
            <a:off x="842511" y="5538158"/>
            <a:ext cx="10090032" cy="698740"/>
          </a:xfrm>
          <a:prstGeom prst="rect">
            <a:avLst/>
          </a:prstGeom>
        </p:spPr>
      </p:pic>
      <p:pic>
        <p:nvPicPr>
          <p:cNvPr id="5" name="Image 5" descr="Une image contenant table&#10;&#10;Description générée automatiquement">
            <a:extLst>
              <a:ext uri="{FF2B5EF4-FFF2-40B4-BE49-F238E27FC236}">
                <a16:creationId xmlns:a16="http://schemas.microsoft.com/office/drawing/2014/main" id="{E3377BAE-0EE1-A9C0-7F60-27EBED031276}"/>
              </a:ext>
            </a:extLst>
          </p:cNvPr>
          <p:cNvPicPr>
            <a:picLocks noChangeAspect="1"/>
          </p:cNvPicPr>
          <p:nvPr/>
        </p:nvPicPr>
        <p:blipFill>
          <a:blip r:embed="rId3"/>
          <a:stretch>
            <a:fillRect/>
          </a:stretch>
        </p:blipFill>
        <p:spPr>
          <a:xfrm>
            <a:off x="7848600" y="1704707"/>
            <a:ext cx="4344837" cy="3074777"/>
          </a:xfrm>
          <a:prstGeom prst="rect">
            <a:avLst/>
          </a:prstGeom>
        </p:spPr>
      </p:pic>
    </p:spTree>
    <p:extLst>
      <p:ext uri="{BB962C8B-B14F-4D97-AF65-F5344CB8AC3E}">
        <p14:creationId xmlns:p14="http://schemas.microsoft.com/office/powerpoint/2010/main" val="272958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C21F4E-178F-4CD8-9162-14C23591DB35}"/>
              </a:ext>
            </a:extLst>
          </p:cNvPr>
          <p:cNvSpPr>
            <a:spLocks noGrp="1"/>
          </p:cNvSpPr>
          <p:nvPr>
            <p:ph type="title"/>
          </p:nvPr>
        </p:nvSpPr>
        <p:spPr/>
        <p:txBody>
          <a:bodyPr/>
          <a:lstStyle/>
          <a:p>
            <a:r>
              <a:rPr lang="fr-FR" dirty="0">
                <a:cs typeface="Calibri Light"/>
              </a:rPr>
              <a:t>Autre idée</a:t>
            </a:r>
            <a:endParaRPr lang="fr-FR" dirty="0"/>
          </a:p>
        </p:txBody>
      </p:sp>
      <p:sp>
        <p:nvSpPr>
          <p:cNvPr id="3" name="Espace réservé du contenu 2">
            <a:extLst>
              <a:ext uri="{FF2B5EF4-FFF2-40B4-BE49-F238E27FC236}">
                <a16:creationId xmlns:a16="http://schemas.microsoft.com/office/drawing/2014/main" id="{D6466431-1ED0-0D40-54A5-9D8620D43A6E}"/>
              </a:ext>
            </a:extLst>
          </p:cNvPr>
          <p:cNvSpPr>
            <a:spLocks noGrp="1"/>
          </p:cNvSpPr>
          <p:nvPr>
            <p:ph idx="1"/>
          </p:nvPr>
        </p:nvSpPr>
        <p:spPr/>
        <p:txBody>
          <a:bodyPr vert="horz" lIns="91440" tIns="45720" rIns="91440" bIns="45720" rtlCol="0" anchor="t">
            <a:normAutofit/>
          </a:bodyPr>
          <a:lstStyle/>
          <a:p>
            <a:pPr marL="0" indent="0">
              <a:buNone/>
            </a:pPr>
            <a:r>
              <a:rPr lang="fr-FR" dirty="0">
                <a:cs typeface="Calibri" panose="020F0502020204030204"/>
              </a:rPr>
              <a:t>Compter le nombre de météo par jour et choisir le jour où il y a le plus de ciel bleu .</a:t>
            </a:r>
          </a:p>
          <a:p>
            <a:pPr marL="0" indent="0">
              <a:buNone/>
            </a:pPr>
            <a:endParaRPr lang="fr-FR" dirty="0">
              <a:cs typeface="Calibri" panose="020F0502020204030204"/>
            </a:endParaRPr>
          </a:p>
        </p:txBody>
      </p:sp>
      <p:pic>
        <p:nvPicPr>
          <p:cNvPr id="4" name="Image 4">
            <a:extLst>
              <a:ext uri="{FF2B5EF4-FFF2-40B4-BE49-F238E27FC236}">
                <a16:creationId xmlns:a16="http://schemas.microsoft.com/office/drawing/2014/main" id="{76E18F46-59BC-BD34-2797-D6DA67338E09}"/>
              </a:ext>
            </a:extLst>
          </p:cNvPr>
          <p:cNvPicPr>
            <a:picLocks noChangeAspect="1"/>
          </p:cNvPicPr>
          <p:nvPr/>
        </p:nvPicPr>
        <p:blipFill>
          <a:blip r:embed="rId2"/>
          <a:stretch>
            <a:fillRect/>
          </a:stretch>
        </p:blipFill>
        <p:spPr>
          <a:xfrm>
            <a:off x="914399" y="5984636"/>
            <a:ext cx="8393501" cy="395259"/>
          </a:xfrm>
          <a:prstGeom prst="rect">
            <a:avLst/>
          </a:prstGeom>
        </p:spPr>
      </p:pic>
      <p:pic>
        <p:nvPicPr>
          <p:cNvPr id="5" name="Image 5" descr="Une image contenant table&#10;&#10;Description générée automatiquement">
            <a:extLst>
              <a:ext uri="{FF2B5EF4-FFF2-40B4-BE49-F238E27FC236}">
                <a16:creationId xmlns:a16="http://schemas.microsoft.com/office/drawing/2014/main" id="{76FE5D5C-B2E3-E108-720E-D22DB1B1620B}"/>
              </a:ext>
            </a:extLst>
          </p:cNvPr>
          <p:cNvPicPr>
            <a:picLocks noChangeAspect="1"/>
          </p:cNvPicPr>
          <p:nvPr/>
        </p:nvPicPr>
        <p:blipFill>
          <a:blip r:embed="rId3"/>
          <a:stretch>
            <a:fillRect/>
          </a:stretch>
        </p:blipFill>
        <p:spPr>
          <a:xfrm>
            <a:off x="4321834" y="2401053"/>
            <a:ext cx="4525992" cy="3234837"/>
          </a:xfrm>
          <a:prstGeom prst="rect">
            <a:avLst/>
          </a:prstGeom>
        </p:spPr>
      </p:pic>
    </p:spTree>
    <p:extLst>
      <p:ext uri="{BB962C8B-B14F-4D97-AF65-F5344CB8AC3E}">
        <p14:creationId xmlns:p14="http://schemas.microsoft.com/office/powerpoint/2010/main" val="3038253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5" descr="Une image contenant texte&#10;&#10;Description générée automatiquement">
            <a:extLst>
              <a:ext uri="{FF2B5EF4-FFF2-40B4-BE49-F238E27FC236}">
                <a16:creationId xmlns:a16="http://schemas.microsoft.com/office/drawing/2014/main" id="{F3C12C10-92FC-5733-1F8D-40A3A73081F9}"/>
              </a:ext>
            </a:extLst>
          </p:cNvPr>
          <p:cNvPicPr>
            <a:picLocks noChangeAspect="1"/>
          </p:cNvPicPr>
          <p:nvPr/>
        </p:nvPicPr>
        <p:blipFill>
          <a:blip r:embed="rId2"/>
          <a:stretch>
            <a:fillRect/>
          </a:stretch>
        </p:blipFill>
        <p:spPr>
          <a:xfrm>
            <a:off x="-6106" y="991400"/>
            <a:ext cx="12204212" cy="440051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37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6B609-8277-CD9D-1CE4-3C193FCF5E6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C1C58E6-F8A5-135B-1285-5014B086568A}"/>
              </a:ext>
            </a:extLst>
          </p:cNvPr>
          <p:cNvSpPr>
            <a:spLocks noGrp="1"/>
          </p:cNvSpPr>
          <p:nvPr>
            <p:ph idx="1"/>
          </p:nvPr>
        </p:nvSpPr>
        <p:spPr/>
        <p:txBody>
          <a:bodyPr vert="horz" lIns="91440" tIns="45720" rIns="91440" bIns="45720" rtlCol="0" anchor="t">
            <a:normAutofit/>
          </a:bodyPr>
          <a:lstStyle/>
          <a:p>
            <a:pPr marL="0" indent="0">
              <a:buNone/>
            </a:pPr>
            <a:r>
              <a:rPr lang="fr-FR" dirty="0">
                <a:cs typeface="Calibri" panose="020F0502020204030204"/>
              </a:rPr>
              <a:t>On scrappe Booking.com avec sélénium et plus avec </a:t>
            </a:r>
            <a:r>
              <a:rPr lang="fr-FR" dirty="0" err="1">
                <a:cs typeface="Calibri" panose="020F0502020204030204"/>
              </a:rPr>
              <a:t>beautiful</a:t>
            </a:r>
            <a:r>
              <a:rPr lang="fr-FR" dirty="0">
                <a:cs typeface="Calibri" panose="020F0502020204030204"/>
              </a:rPr>
              <a:t> </a:t>
            </a:r>
            <a:r>
              <a:rPr lang="fr-FR" dirty="0" err="1">
                <a:cs typeface="Calibri" panose="020F0502020204030204"/>
              </a:rPr>
              <a:t>Soup</a:t>
            </a:r>
            <a:r>
              <a:rPr lang="fr-FR" dirty="0">
                <a:cs typeface="Calibri" panose="020F0502020204030204"/>
              </a:rPr>
              <a:t>.</a:t>
            </a:r>
          </a:p>
          <a:p>
            <a:pPr marL="0" indent="0">
              <a:buNone/>
            </a:pPr>
            <a:r>
              <a:rPr lang="fr-FR" dirty="0">
                <a:cs typeface="Calibri" panose="020F0502020204030204"/>
              </a:rPr>
              <a:t>Ce qui nous permet de pourvoir aller sur des pages et choisir les paramètres que l'utilisateur souhaite :</a:t>
            </a:r>
          </a:p>
          <a:p>
            <a:pPr marL="0" indent="0">
              <a:buNone/>
            </a:pPr>
            <a:endParaRPr lang="fr-FR" dirty="0">
              <a:cs typeface="Calibri" panose="020F0502020204030204"/>
            </a:endParaRPr>
          </a:p>
          <a:p>
            <a:pPr marL="457200" indent="-457200">
              <a:buFont typeface="Calibri" panose="020B0604020202020204" pitchFamily="34" charset="0"/>
              <a:buChar char="-"/>
            </a:pPr>
            <a:r>
              <a:rPr lang="fr-FR" dirty="0">
                <a:cs typeface="Calibri" panose="020F0502020204030204"/>
              </a:rPr>
              <a:t>La date de départs </a:t>
            </a:r>
          </a:p>
          <a:p>
            <a:pPr marL="457200" indent="-457200">
              <a:buFont typeface="Calibri" panose="020B0604020202020204" pitchFamily="34" charset="0"/>
              <a:buChar char="-"/>
            </a:pPr>
            <a:r>
              <a:rPr lang="fr-FR" dirty="0">
                <a:cs typeface="Calibri" panose="020F0502020204030204"/>
              </a:rPr>
              <a:t>La date d'arrivé</a:t>
            </a:r>
          </a:p>
          <a:p>
            <a:pPr marL="457200" indent="-457200">
              <a:buFont typeface="Calibri" panose="020B0604020202020204" pitchFamily="34" charset="0"/>
              <a:buChar char="-"/>
            </a:pPr>
            <a:r>
              <a:rPr lang="fr-FR" dirty="0">
                <a:cs typeface="Calibri" panose="020F0502020204030204"/>
              </a:rPr>
              <a:t>Le nombre d'adultes</a:t>
            </a:r>
          </a:p>
          <a:p>
            <a:pPr marL="457200" indent="-457200">
              <a:buFont typeface="Calibri" panose="020B0604020202020204" pitchFamily="34" charset="0"/>
              <a:buChar char="-"/>
            </a:pPr>
            <a:r>
              <a:rPr lang="fr-FR" dirty="0">
                <a:cs typeface="Calibri" panose="020F0502020204030204"/>
              </a:rPr>
              <a:t>Le nombres d'enfants </a:t>
            </a:r>
          </a:p>
        </p:txBody>
      </p:sp>
    </p:spTree>
    <p:extLst>
      <p:ext uri="{BB962C8B-B14F-4D97-AF65-F5344CB8AC3E}">
        <p14:creationId xmlns:p14="http://schemas.microsoft.com/office/powerpoint/2010/main" val="1710285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12" descr="Une image contenant mur, intérieur, plancher, meubles&#10;&#10;Description générée automatiquement">
            <a:extLst>
              <a:ext uri="{FF2B5EF4-FFF2-40B4-BE49-F238E27FC236}">
                <a16:creationId xmlns:a16="http://schemas.microsoft.com/office/drawing/2014/main" id="{45AC43D4-9598-B712-A7A3-E2669D8D956C}"/>
              </a:ext>
            </a:extLst>
          </p:cNvPr>
          <p:cNvPicPr>
            <a:picLocks noChangeAspect="1"/>
          </p:cNvPicPr>
          <p:nvPr/>
        </p:nvPicPr>
        <p:blipFill>
          <a:blip r:embed="rId2"/>
          <a:stretch>
            <a:fillRect/>
          </a:stretch>
        </p:blipFill>
        <p:spPr>
          <a:xfrm>
            <a:off x="641231" y="515251"/>
            <a:ext cx="10923914" cy="6086293"/>
          </a:xfrm>
          <a:prstGeom prst="rect">
            <a:avLst/>
          </a:prstGeom>
        </p:spPr>
      </p:pic>
      <p:sp>
        <p:nvSpPr>
          <p:cNvPr id="2" name="Titre 1">
            <a:extLst>
              <a:ext uri="{FF2B5EF4-FFF2-40B4-BE49-F238E27FC236}">
                <a16:creationId xmlns:a16="http://schemas.microsoft.com/office/drawing/2014/main" id="{37A23C57-8B01-773E-73FD-E0EB5C30BF91}"/>
              </a:ext>
            </a:extLst>
          </p:cNvPr>
          <p:cNvSpPr>
            <a:spLocks noGrp="1"/>
          </p:cNvSpPr>
          <p:nvPr>
            <p:ph type="title"/>
          </p:nvPr>
        </p:nvSpPr>
        <p:spPr/>
        <p:txBody>
          <a:bodyPr/>
          <a:lstStyle/>
          <a:p>
            <a:r>
              <a:rPr lang="fr-FR">
                <a:cs typeface="Calibri Light"/>
              </a:rPr>
              <a:t>Projet : </a:t>
            </a:r>
            <a:endParaRPr lang="fr-FR"/>
          </a:p>
        </p:txBody>
      </p:sp>
      <p:pic>
        <p:nvPicPr>
          <p:cNvPr id="4" name="Image 4" descr="Une image contenant mur, personne, homme, intérieur&#10;&#10;Description générée automatiquement">
            <a:extLst>
              <a:ext uri="{FF2B5EF4-FFF2-40B4-BE49-F238E27FC236}">
                <a16:creationId xmlns:a16="http://schemas.microsoft.com/office/drawing/2014/main" id="{DA8B9134-DE5D-49BE-33B9-DFCC00C4FB17}"/>
              </a:ext>
            </a:extLst>
          </p:cNvPr>
          <p:cNvPicPr>
            <a:picLocks noGrp="1" noChangeAspect="1"/>
          </p:cNvPicPr>
          <p:nvPr>
            <p:ph idx="1"/>
          </p:nvPr>
        </p:nvPicPr>
        <p:blipFill rotWithShape="1">
          <a:blip r:embed="rId3"/>
          <a:srcRect l="26923" r="21429"/>
          <a:stretch/>
        </p:blipFill>
        <p:spPr>
          <a:xfrm>
            <a:off x="1706218" y="2745776"/>
            <a:ext cx="1348891" cy="2597301"/>
          </a:xfrm>
        </p:spPr>
      </p:pic>
      <p:pic>
        <p:nvPicPr>
          <p:cNvPr id="7" name="Image 4" descr="Une image contenant mur, personne, homme, intérieur&#10;&#10;Description générée automatiquement">
            <a:extLst>
              <a:ext uri="{FF2B5EF4-FFF2-40B4-BE49-F238E27FC236}">
                <a16:creationId xmlns:a16="http://schemas.microsoft.com/office/drawing/2014/main" id="{B8FAE2EA-7C99-A812-8144-B1BEDC4954BC}"/>
              </a:ext>
            </a:extLst>
          </p:cNvPr>
          <p:cNvPicPr>
            <a:picLocks noChangeAspect="1"/>
          </p:cNvPicPr>
          <p:nvPr/>
        </p:nvPicPr>
        <p:blipFill rotWithShape="1">
          <a:blip r:embed="rId3"/>
          <a:srcRect l="26923" r="21429"/>
          <a:stretch/>
        </p:blipFill>
        <p:spPr>
          <a:xfrm>
            <a:off x="5567977" y="2855043"/>
            <a:ext cx="1348891" cy="2597301"/>
          </a:xfrm>
          <a:prstGeom prst="rect">
            <a:avLst/>
          </a:prstGeom>
        </p:spPr>
      </p:pic>
      <p:sp>
        <p:nvSpPr>
          <p:cNvPr id="10" name="Bulle narrative : ronde 9" descr="e">
            <a:extLst>
              <a:ext uri="{FF2B5EF4-FFF2-40B4-BE49-F238E27FC236}">
                <a16:creationId xmlns:a16="http://schemas.microsoft.com/office/drawing/2014/main" id="{59EE4882-69E9-17D9-471A-D6EF1BD40ADC}"/>
              </a:ext>
            </a:extLst>
          </p:cNvPr>
          <p:cNvSpPr/>
          <p:nvPr/>
        </p:nvSpPr>
        <p:spPr>
          <a:xfrm>
            <a:off x="2314365" y="1433071"/>
            <a:ext cx="2386641" cy="1725283"/>
          </a:xfrm>
          <a:prstGeom prst="wedgeEllipse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fr-FR">
                <a:cs typeface="Calibri"/>
              </a:rPr>
              <a:t>Il fait froid aujourd'hui !!!</a:t>
            </a:r>
          </a:p>
          <a:p>
            <a:pPr algn="ctr"/>
            <a:endParaRPr lang="fr-FR">
              <a:cs typeface="Calibri"/>
            </a:endParaRPr>
          </a:p>
        </p:txBody>
      </p:sp>
      <p:sp>
        <p:nvSpPr>
          <p:cNvPr id="5" name="Bulle narrative : ronde 4" descr="e">
            <a:extLst>
              <a:ext uri="{FF2B5EF4-FFF2-40B4-BE49-F238E27FC236}">
                <a16:creationId xmlns:a16="http://schemas.microsoft.com/office/drawing/2014/main" id="{C37A7659-B45F-7D2E-8060-7B25659E66BE}"/>
              </a:ext>
            </a:extLst>
          </p:cNvPr>
          <p:cNvSpPr/>
          <p:nvPr/>
        </p:nvSpPr>
        <p:spPr>
          <a:xfrm>
            <a:off x="5994969" y="1433071"/>
            <a:ext cx="2386641" cy="172528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a:cs typeface="Calibri"/>
              </a:rPr>
              <a:t>J'aimerais bien  savoir quelles sont les villes les plus chaudes actuellement </a:t>
            </a:r>
          </a:p>
        </p:txBody>
      </p:sp>
      <p:pic>
        <p:nvPicPr>
          <p:cNvPr id="11" name="Image 4" descr="Une image contenant mur, personne, homme, intérieur&#10;&#10;Description générée automatiquement">
            <a:extLst>
              <a:ext uri="{FF2B5EF4-FFF2-40B4-BE49-F238E27FC236}">
                <a16:creationId xmlns:a16="http://schemas.microsoft.com/office/drawing/2014/main" id="{22DB3F39-0BBB-F1C1-CC4E-4BBF01C192A5}"/>
              </a:ext>
            </a:extLst>
          </p:cNvPr>
          <p:cNvPicPr>
            <a:picLocks noChangeAspect="1"/>
          </p:cNvPicPr>
          <p:nvPr/>
        </p:nvPicPr>
        <p:blipFill rotWithShape="1">
          <a:blip r:embed="rId3"/>
          <a:srcRect l="26923" r="21429"/>
          <a:stretch/>
        </p:blipFill>
        <p:spPr>
          <a:xfrm>
            <a:off x="9133561" y="2955684"/>
            <a:ext cx="1348891" cy="2597301"/>
          </a:xfrm>
          <a:prstGeom prst="rect">
            <a:avLst/>
          </a:prstGeom>
        </p:spPr>
      </p:pic>
      <p:sp>
        <p:nvSpPr>
          <p:cNvPr id="12" name="Bulle narrative : ronde 11" descr="e">
            <a:extLst>
              <a:ext uri="{FF2B5EF4-FFF2-40B4-BE49-F238E27FC236}">
                <a16:creationId xmlns:a16="http://schemas.microsoft.com/office/drawing/2014/main" id="{82E55403-192A-359B-EFC6-39D6573E4D4F}"/>
              </a:ext>
            </a:extLst>
          </p:cNvPr>
          <p:cNvSpPr/>
          <p:nvPr/>
        </p:nvSpPr>
        <p:spPr>
          <a:xfrm>
            <a:off x="9287383" y="872354"/>
            <a:ext cx="2401018" cy="2185358"/>
          </a:xfrm>
          <a:prstGeom prst="wedgeEllipse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fr-FR">
                <a:cs typeface="Calibri"/>
              </a:rPr>
              <a:t>J'aimerais voir les hôtels dans ces villes, qui sont disponibles sur </a:t>
            </a:r>
            <a:r>
              <a:rPr lang="fr-FR" b="1">
                <a:solidFill>
                  <a:srgbClr val="FF0000"/>
                </a:solidFill>
                <a:cs typeface="Calibri"/>
              </a:rPr>
              <a:t>Booking.com</a:t>
            </a:r>
            <a:r>
              <a:rPr lang="fr-FR">
                <a:cs typeface="Calibri"/>
              </a:rPr>
              <a:t>. </a:t>
            </a:r>
          </a:p>
          <a:p>
            <a:pPr algn="ctr"/>
            <a:endParaRPr lang="fr-FR">
              <a:cs typeface="Calibri"/>
            </a:endParaRPr>
          </a:p>
        </p:txBody>
      </p:sp>
      <p:sp>
        <p:nvSpPr>
          <p:cNvPr id="3" name="Espace réservé du numéro de diapositive 2">
            <a:extLst>
              <a:ext uri="{FF2B5EF4-FFF2-40B4-BE49-F238E27FC236}">
                <a16:creationId xmlns:a16="http://schemas.microsoft.com/office/drawing/2014/main" id="{213C7E80-84D9-AD25-A55F-5B2F868489C3}"/>
              </a:ext>
            </a:extLst>
          </p:cNvPr>
          <p:cNvSpPr>
            <a:spLocks noGrp="1"/>
          </p:cNvSpPr>
          <p:nvPr>
            <p:ph type="sldNum" sz="quarter" idx="12"/>
          </p:nvPr>
        </p:nvSpPr>
        <p:spPr/>
        <p:txBody>
          <a:bodyPr/>
          <a:lstStyle/>
          <a:p>
            <a:fld id="{653983F2-A629-7648-9DDC-1B098F11396E}" type="slidenum">
              <a:rPr lang="fr-FR" smtClean="0"/>
              <a:t>2</a:t>
            </a:fld>
            <a:endParaRPr lang="fr-FR"/>
          </a:p>
        </p:txBody>
      </p:sp>
    </p:spTree>
    <p:extLst>
      <p:ext uri="{BB962C8B-B14F-4D97-AF65-F5344CB8AC3E}">
        <p14:creationId xmlns:p14="http://schemas.microsoft.com/office/powerpoint/2010/main" val="494321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Image 4" descr="Une image contenant texte, capture d’écran, moniteur&#10;&#10;Description générée automatiquement">
            <a:extLst>
              <a:ext uri="{FF2B5EF4-FFF2-40B4-BE49-F238E27FC236}">
                <a16:creationId xmlns:a16="http://schemas.microsoft.com/office/drawing/2014/main" id="{C445C238-1510-5129-79AC-304494CEE446}"/>
              </a:ext>
            </a:extLst>
          </p:cNvPr>
          <p:cNvPicPr>
            <a:picLocks noChangeAspect="1"/>
          </p:cNvPicPr>
          <p:nvPr/>
        </p:nvPicPr>
        <p:blipFill rotWithShape="1">
          <a:blip r:embed="rId2"/>
          <a:srcRect l="17318"/>
          <a:stretch/>
        </p:blipFill>
        <p:spPr>
          <a:xfrm>
            <a:off x="20" y="1282"/>
            <a:ext cx="12191980" cy="6856718"/>
          </a:xfrm>
          <a:prstGeom prst="rect">
            <a:avLst/>
          </a:prstGeom>
        </p:spPr>
      </p:pic>
    </p:spTree>
    <p:extLst>
      <p:ext uri="{BB962C8B-B14F-4D97-AF65-F5344CB8AC3E}">
        <p14:creationId xmlns:p14="http://schemas.microsoft.com/office/powerpoint/2010/main" val="304998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E1636A59-4F09-14B7-F811-70318BC659FC}"/>
              </a:ext>
            </a:extLst>
          </p:cNvPr>
          <p:cNvPicPr>
            <a:picLocks noGrp="1" noChangeAspect="1"/>
          </p:cNvPicPr>
          <p:nvPr>
            <p:ph idx="1"/>
          </p:nvPr>
        </p:nvPicPr>
        <p:blipFill>
          <a:blip r:embed="rId2"/>
          <a:stretch>
            <a:fillRect/>
          </a:stretch>
        </p:blipFill>
        <p:spPr>
          <a:xfrm>
            <a:off x="522308" y="373513"/>
            <a:ext cx="11133006" cy="6105375"/>
          </a:xfrm>
        </p:spPr>
      </p:pic>
      <p:sp>
        <p:nvSpPr>
          <p:cNvPr id="2" name="Rectangle 1">
            <a:extLst>
              <a:ext uri="{FF2B5EF4-FFF2-40B4-BE49-F238E27FC236}">
                <a16:creationId xmlns:a16="http://schemas.microsoft.com/office/drawing/2014/main" id="{05EFC9F2-1BA5-66C4-9A0D-375233BC99D0}"/>
              </a:ext>
            </a:extLst>
          </p:cNvPr>
          <p:cNvSpPr/>
          <p:nvPr/>
        </p:nvSpPr>
        <p:spPr>
          <a:xfrm>
            <a:off x="3209276" y="1192695"/>
            <a:ext cx="287547" cy="244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54CE18FA-481B-3659-5644-65F38044FDA9}"/>
              </a:ext>
            </a:extLst>
          </p:cNvPr>
          <p:cNvSpPr>
            <a:spLocks noGrp="1"/>
          </p:cNvSpPr>
          <p:nvPr>
            <p:ph type="sldNum" sz="quarter" idx="12"/>
          </p:nvPr>
        </p:nvSpPr>
        <p:spPr/>
        <p:txBody>
          <a:bodyPr/>
          <a:lstStyle/>
          <a:p>
            <a:fld id="{653983F2-A629-7648-9DDC-1B098F11396E}" type="slidenum">
              <a:rPr lang="fr-FR" smtClean="0"/>
              <a:t>21</a:t>
            </a:fld>
            <a:endParaRPr lang="fr-FR"/>
          </a:p>
        </p:txBody>
      </p:sp>
      <p:cxnSp>
        <p:nvCxnSpPr>
          <p:cNvPr id="5" name="Connecteur droit avec flèche 4">
            <a:extLst>
              <a:ext uri="{FF2B5EF4-FFF2-40B4-BE49-F238E27FC236}">
                <a16:creationId xmlns:a16="http://schemas.microsoft.com/office/drawing/2014/main" id="{4E8A1D73-9850-8DB0-D4FA-04508400AAC9}"/>
              </a:ext>
            </a:extLst>
          </p:cNvPr>
          <p:cNvCxnSpPr/>
          <p:nvPr/>
        </p:nvCxnSpPr>
        <p:spPr>
          <a:xfrm flipV="1">
            <a:off x="3467819" y="291861"/>
            <a:ext cx="2941608" cy="10840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A6244EA4-0B8D-BF5D-4965-CC5DFC4ACF24}"/>
              </a:ext>
            </a:extLst>
          </p:cNvPr>
          <p:cNvSpPr txBox="1"/>
          <p:nvPr/>
        </p:nvSpPr>
        <p:spPr>
          <a:xfrm>
            <a:off x="6443869" y="165652"/>
            <a:ext cx="22406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cs typeface="Calibri"/>
              </a:rPr>
              <a:t>Géolocalisation</a:t>
            </a:r>
            <a:endParaRPr lang="fr-FR"/>
          </a:p>
        </p:txBody>
      </p:sp>
    </p:spTree>
    <p:extLst>
      <p:ext uri="{BB962C8B-B14F-4D97-AF65-F5344CB8AC3E}">
        <p14:creationId xmlns:p14="http://schemas.microsoft.com/office/powerpoint/2010/main" val="4288169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2523C-6E66-040A-AC81-544EF6C5F986}"/>
              </a:ext>
            </a:extLst>
          </p:cNvPr>
          <p:cNvSpPr>
            <a:spLocks noGrp="1"/>
          </p:cNvSpPr>
          <p:nvPr>
            <p:ph type="title"/>
          </p:nvPr>
        </p:nvSpPr>
        <p:spPr/>
        <p:txBody>
          <a:bodyPr/>
          <a:lstStyle/>
          <a:p>
            <a:r>
              <a:rPr lang="fr-FR" dirty="0">
                <a:cs typeface="Calibri Light"/>
              </a:rPr>
              <a:t>Avant </a:t>
            </a:r>
            <a:endParaRPr lang="fr-FR" dirty="0"/>
          </a:p>
        </p:txBody>
      </p:sp>
      <p:pic>
        <p:nvPicPr>
          <p:cNvPr id="4" name="Image 4" descr="Une image contenant table&#10;&#10;Description générée automatiquement">
            <a:extLst>
              <a:ext uri="{FF2B5EF4-FFF2-40B4-BE49-F238E27FC236}">
                <a16:creationId xmlns:a16="http://schemas.microsoft.com/office/drawing/2014/main" id="{93BCE6B7-31A9-E2A1-87F8-C0BF07A64BEB}"/>
              </a:ext>
            </a:extLst>
          </p:cNvPr>
          <p:cNvPicPr>
            <a:picLocks noChangeAspect="1"/>
          </p:cNvPicPr>
          <p:nvPr/>
        </p:nvPicPr>
        <p:blipFill>
          <a:blip r:embed="rId2"/>
          <a:stretch>
            <a:fillRect/>
          </a:stretch>
        </p:blipFill>
        <p:spPr>
          <a:xfrm>
            <a:off x="2539042" y="1350045"/>
            <a:ext cx="8249728" cy="4848023"/>
          </a:xfrm>
          <a:prstGeom prst="rect">
            <a:avLst/>
          </a:prstGeom>
        </p:spPr>
      </p:pic>
    </p:spTree>
    <p:extLst>
      <p:ext uri="{BB962C8B-B14F-4D97-AF65-F5344CB8AC3E}">
        <p14:creationId xmlns:p14="http://schemas.microsoft.com/office/powerpoint/2010/main" val="1852362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B0E64D-B931-6E1D-90C1-DBF321936948}"/>
              </a:ext>
            </a:extLst>
          </p:cNvPr>
          <p:cNvSpPr>
            <a:spLocks noGrp="1"/>
          </p:cNvSpPr>
          <p:nvPr>
            <p:ph type="title"/>
          </p:nvPr>
        </p:nvSpPr>
        <p:spPr/>
        <p:txBody>
          <a:bodyPr/>
          <a:lstStyle/>
          <a:p>
            <a:r>
              <a:rPr lang="fr-FR" dirty="0">
                <a:cs typeface="Calibri Light"/>
              </a:rPr>
              <a:t>Après </a:t>
            </a:r>
            <a:endParaRPr lang="fr-FR" dirty="0"/>
          </a:p>
        </p:txBody>
      </p:sp>
      <p:pic>
        <p:nvPicPr>
          <p:cNvPr id="4" name="Image 4" descr="Une image contenant table&#10;&#10;Description générée automatiquement">
            <a:extLst>
              <a:ext uri="{FF2B5EF4-FFF2-40B4-BE49-F238E27FC236}">
                <a16:creationId xmlns:a16="http://schemas.microsoft.com/office/drawing/2014/main" id="{30AAF170-D93D-8F35-435D-8AA281509365}"/>
              </a:ext>
            </a:extLst>
          </p:cNvPr>
          <p:cNvPicPr>
            <a:picLocks noGrp="1" noChangeAspect="1"/>
          </p:cNvPicPr>
          <p:nvPr>
            <p:ph idx="1"/>
          </p:nvPr>
        </p:nvPicPr>
        <p:blipFill>
          <a:blip r:embed="rId2"/>
          <a:stretch>
            <a:fillRect/>
          </a:stretch>
        </p:blipFill>
        <p:spPr>
          <a:xfrm>
            <a:off x="3179699" y="215362"/>
            <a:ext cx="8664941" cy="5975979"/>
          </a:xfrm>
        </p:spPr>
      </p:pic>
      <p:sp>
        <p:nvSpPr>
          <p:cNvPr id="5" name="ZoneTexte 4">
            <a:extLst>
              <a:ext uri="{FF2B5EF4-FFF2-40B4-BE49-F238E27FC236}">
                <a16:creationId xmlns:a16="http://schemas.microsoft.com/office/drawing/2014/main" id="{99B80A70-BF29-9D23-C4F0-D84B1E123B02}"/>
              </a:ext>
            </a:extLst>
          </p:cNvPr>
          <p:cNvSpPr txBox="1"/>
          <p:nvPr/>
        </p:nvSpPr>
        <p:spPr>
          <a:xfrm>
            <a:off x="244415" y="1879159"/>
            <a:ext cx="273833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On a scrappé la description de l'hôtel qui n'était pas bien fait avant, l'opinion de l'hôtel, la note de l'hôtel et le petit plus qui donne des paramètres de choix en plus avec la distance au centre et la proximité de la plage</a:t>
            </a:r>
            <a:endParaRPr lang="fr-FR" dirty="0"/>
          </a:p>
        </p:txBody>
      </p:sp>
    </p:spTree>
    <p:extLst>
      <p:ext uri="{BB962C8B-B14F-4D97-AF65-F5344CB8AC3E}">
        <p14:creationId xmlns:p14="http://schemas.microsoft.com/office/powerpoint/2010/main" val="226288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D87870B-5978-608C-D049-BD19F1768E54}"/>
              </a:ext>
            </a:extLst>
          </p:cNvPr>
          <p:cNvSpPr txBox="1"/>
          <p:nvPr/>
        </p:nvSpPr>
        <p:spPr>
          <a:xfrm>
            <a:off x="1501462" y="836218"/>
            <a:ext cx="55776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a:cs typeface="Calibri"/>
              </a:rPr>
              <a:t>Carte des 30 villes pris en compte:</a:t>
            </a:r>
          </a:p>
        </p:txBody>
      </p:sp>
      <p:pic>
        <p:nvPicPr>
          <p:cNvPr id="6" name="Image 6">
            <a:extLst>
              <a:ext uri="{FF2B5EF4-FFF2-40B4-BE49-F238E27FC236}">
                <a16:creationId xmlns:a16="http://schemas.microsoft.com/office/drawing/2014/main" id="{7DEFEACF-E6A6-59AD-5698-74B6D1B6AFE3}"/>
              </a:ext>
            </a:extLst>
          </p:cNvPr>
          <p:cNvPicPr>
            <a:picLocks noChangeAspect="1"/>
          </p:cNvPicPr>
          <p:nvPr/>
        </p:nvPicPr>
        <p:blipFill>
          <a:blip r:embed="rId2"/>
          <a:stretch>
            <a:fillRect/>
          </a:stretch>
        </p:blipFill>
        <p:spPr>
          <a:xfrm>
            <a:off x="785004" y="1294343"/>
            <a:ext cx="9615577" cy="4700636"/>
          </a:xfrm>
          <a:prstGeom prst="rect">
            <a:avLst/>
          </a:prstGeom>
        </p:spPr>
      </p:pic>
      <p:sp>
        <p:nvSpPr>
          <p:cNvPr id="2" name="Espace réservé du numéro de diapositive 1">
            <a:extLst>
              <a:ext uri="{FF2B5EF4-FFF2-40B4-BE49-F238E27FC236}">
                <a16:creationId xmlns:a16="http://schemas.microsoft.com/office/drawing/2014/main" id="{63CCCA47-30A0-EAE6-187D-F020508AA8D9}"/>
              </a:ext>
            </a:extLst>
          </p:cNvPr>
          <p:cNvSpPr>
            <a:spLocks noGrp="1"/>
          </p:cNvSpPr>
          <p:nvPr>
            <p:ph type="sldNum" sz="quarter" idx="12"/>
          </p:nvPr>
        </p:nvSpPr>
        <p:spPr/>
        <p:txBody>
          <a:bodyPr/>
          <a:lstStyle/>
          <a:p>
            <a:fld id="{653983F2-A629-7648-9DDC-1B098F11396E}" type="slidenum">
              <a:rPr lang="fr-FR" smtClean="0"/>
              <a:t>24</a:t>
            </a:fld>
            <a:endParaRPr lang="fr-FR"/>
          </a:p>
        </p:txBody>
      </p:sp>
      <p:sp>
        <p:nvSpPr>
          <p:cNvPr id="3" name="ZoneTexte 2">
            <a:extLst>
              <a:ext uri="{FF2B5EF4-FFF2-40B4-BE49-F238E27FC236}">
                <a16:creationId xmlns:a16="http://schemas.microsoft.com/office/drawing/2014/main" id="{591C4EBE-6CF6-E2F7-C537-C5ED2124FA07}"/>
              </a:ext>
            </a:extLst>
          </p:cNvPr>
          <p:cNvSpPr txBox="1"/>
          <p:nvPr/>
        </p:nvSpPr>
        <p:spPr>
          <a:xfrm>
            <a:off x="598098" y="296174"/>
            <a:ext cx="38646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dirty="0">
                <a:solidFill>
                  <a:schemeClr val="accent6"/>
                </a:solidFill>
                <a:latin typeface="Calibri Light"/>
              </a:rPr>
              <a:t>Quelques Visualisations :</a:t>
            </a:r>
            <a:r>
              <a:rPr lang="fr-FR" sz="2400" dirty="0">
                <a:solidFill>
                  <a:schemeClr val="accent6"/>
                </a:solidFill>
                <a:latin typeface="Calibri Light"/>
                <a:cs typeface="Calibri Light"/>
              </a:rPr>
              <a:t>​</a:t>
            </a:r>
            <a:endParaRPr lang="fr-FR" sz="2400" dirty="0">
              <a:solidFill>
                <a:schemeClr val="accent6"/>
              </a:solidFill>
              <a:cs typeface="Calibri"/>
            </a:endParaRPr>
          </a:p>
        </p:txBody>
      </p:sp>
    </p:spTree>
    <p:extLst>
      <p:ext uri="{BB962C8B-B14F-4D97-AF65-F5344CB8AC3E}">
        <p14:creationId xmlns:p14="http://schemas.microsoft.com/office/powerpoint/2010/main" val="1843235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FF56E3C-63CF-9E60-A475-D83F60CB7DED}"/>
              </a:ext>
            </a:extLst>
          </p:cNvPr>
          <p:cNvSpPr>
            <a:spLocks noGrp="1"/>
          </p:cNvSpPr>
          <p:nvPr>
            <p:ph type="title"/>
          </p:nvPr>
        </p:nvSpPr>
        <p:spPr>
          <a:xfrm>
            <a:off x="838201" y="365125"/>
            <a:ext cx="3816095" cy="1938076"/>
          </a:xfrm>
        </p:spPr>
        <p:txBody>
          <a:bodyPr>
            <a:normAutofit/>
          </a:bodyPr>
          <a:lstStyle/>
          <a:p>
            <a:r>
              <a:rPr lang="fr-FR">
                <a:cs typeface="Calibri Light"/>
              </a:rPr>
              <a:t>Carte des Hotels choisis</a:t>
            </a:r>
            <a:endParaRPr lang="fr-FR"/>
          </a:p>
        </p:txBody>
      </p:sp>
      <p:sp>
        <p:nvSpPr>
          <p:cNvPr id="10" name="Content Placeholder 9">
            <a:extLst>
              <a:ext uri="{FF2B5EF4-FFF2-40B4-BE49-F238E27FC236}">
                <a16:creationId xmlns:a16="http://schemas.microsoft.com/office/drawing/2014/main" id="{6409B681-3698-60BF-02F8-90540D93A55A}"/>
              </a:ext>
            </a:extLst>
          </p:cNvPr>
          <p:cNvSpPr>
            <a:spLocks noGrp="1"/>
          </p:cNvSpPr>
          <p:nvPr>
            <p:ph idx="1"/>
          </p:nvPr>
        </p:nvSpPr>
        <p:spPr>
          <a:xfrm>
            <a:off x="838201" y="2482589"/>
            <a:ext cx="3816096" cy="3694373"/>
          </a:xfrm>
        </p:spPr>
        <p:txBody>
          <a:bodyPr>
            <a:normAutofit/>
          </a:bodyPr>
          <a:lstStyle/>
          <a:p>
            <a:endParaRPr lang="en-US" sz="2000"/>
          </a:p>
        </p:txBody>
      </p:sp>
      <p:pic>
        <p:nvPicPr>
          <p:cNvPr id="5" name="Image 5" descr="Une image contenant carte&#10;&#10;Description générée automatiquement">
            <a:extLst>
              <a:ext uri="{FF2B5EF4-FFF2-40B4-BE49-F238E27FC236}">
                <a16:creationId xmlns:a16="http://schemas.microsoft.com/office/drawing/2014/main" id="{240CAC02-5D74-366F-A0E0-A0355B259CEA}"/>
              </a:ext>
            </a:extLst>
          </p:cNvPr>
          <p:cNvPicPr>
            <a:picLocks noChangeAspect="1"/>
          </p:cNvPicPr>
          <p:nvPr/>
        </p:nvPicPr>
        <p:blipFill rotWithShape="1">
          <a:blip r:embed="rId2"/>
          <a:srcRect t="601" r="-1" b="-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6" name="Image 6">
            <a:extLst>
              <a:ext uri="{FF2B5EF4-FFF2-40B4-BE49-F238E27FC236}">
                <a16:creationId xmlns:a16="http://schemas.microsoft.com/office/drawing/2014/main" id="{B91A0B1D-AA89-C848-8CDF-A63DABC5B783}"/>
              </a:ext>
            </a:extLst>
          </p:cNvPr>
          <p:cNvPicPr>
            <a:picLocks noChangeAspect="1"/>
          </p:cNvPicPr>
          <p:nvPr/>
        </p:nvPicPr>
        <p:blipFill rotWithShape="1">
          <a:blip r:embed="rId3"/>
          <a:srcRect t="19834"/>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4" name="Espace réservé du numéro de diapositive 3">
            <a:extLst>
              <a:ext uri="{FF2B5EF4-FFF2-40B4-BE49-F238E27FC236}">
                <a16:creationId xmlns:a16="http://schemas.microsoft.com/office/drawing/2014/main" id="{372A7066-8309-9DCE-156F-003001748761}"/>
              </a:ext>
            </a:extLst>
          </p:cNvPr>
          <p:cNvSpPr>
            <a:spLocks noGrp="1"/>
          </p:cNvSpPr>
          <p:nvPr>
            <p:ph type="sldNum" sz="quarter" idx="12"/>
          </p:nvPr>
        </p:nvSpPr>
        <p:spPr>
          <a:xfrm>
            <a:off x="10515600" y="6356350"/>
            <a:ext cx="838200" cy="365125"/>
          </a:xfrm>
        </p:spPr>
        <p:txBody>
          <a:bodyPr>
            <a:normAutofit/>
          </a:bodyPr>
          <a:lstStyle/>
          <a:p>
            <a:pPr>
              <a:spcAft>
                <a:spcPts val="600"/>
              </a:spcAft>
            </a:pPr>
            <a:fld id="{653983F2-A629-7648-9DDC-1B098F11396E}" type="slidenum">
              <a:rPr lang="fr-FR">
                <a:solidFill>
                  <a:srgbClr val="FFFFFF"/>
                </a:solidFill>
              </a:rPr>
              <a:pPr>
                <a:spcAft>
                  <a:spcPts val="600"/>
                </a:spcAft>
              </a:pPr>
              <a:t>25</a:t>
            </a:fld>
            <a:endParaRPr lang="fr-FR">
              <a:solidFill>
                <a:srgbClr val="FFFFFF"/>
              </a:solidFill>
            </a:endParaRPr>
          </a:p>
        </p:txBody>
      </p:sp>
    </p:spTree>
    <p:extLst>
      <p:ext uri="{BB962C8B-B14F-4D97-AF65-F5344CB8AC3E}">
        <p14:creationId xmlns:p14="http://schemas.microsoft.com/office/powerpoint/2010/main" val="1810842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4" descr="Une image contenant carte&#10;&#10;Description générée automatiquement">
            <a:extLst>
              <a:ext uri="{FF2B5EF4-FFF2-40B4-BE49-F238E27FC236}">
                <a16:creationId xmlns:a16="http://schemas.microsoft.com/office/drawing/2014/main" id="{63588A1E-2ED1-D09E-8EAD-56B287954564}"/>
              </a:ext>
            </a:extLst>
          </p:cNvPr>
          <p:cNvPicPr>
            <a:picLocks noGrp="1" noChangeAspect="1"/>
          </p:cNvPicPr>
          <p:nvPr>
            <p:ph idx="1"/>
          </p:nvPr>
        </p:nvPicPr>
        <p:blipFill>
          <a:blip r:embed="rId2"/>
          <a:stretch>
            <a:fillRect/>
          </a:stretch>
        </p:blipFill>
        <p:spPr>
          <a:xfrm>
            <a:off x="5570538" y="642938"/>
            <a:ext cx="5868988" cy="2752725"/>
          </a:xfrm>
        </p:spPr>
      </p:pic>
      <p:pic>
        <p:nvPicPr>
          <p:cNvPr id="5" name="Image 5" descr="Une image contenant carte&#10;&#10;Description générée automatiquement">
            <a:extLst>
              <a:ext uri="{FF2B5EF4-FFF2-40B4-BE49-F238E27FC236}">
                <a16:creationId xmlns:a16="http://schemas.microsoft.com/office/drawing/2014/main" id="{C2625258-E4B4-260D-29E8-406BA148330B}"/>
              </a:ext>
            </a:extLst>
          </p:cNvPr>
          <p:cNvPicPr>
            <a:picLocks noChangeAspect="1"/>
          </p:cNvPicPr>
          <p:nvPr/>
        </p:nvPicPr>
        <p:blipFill>
          <a:blip r:embed="rId3"/>
          <a:stretch>
            <a:fillRect/>
          </a:stretch>
        </p:blipFill>
        <p:spPr>
          <a:xfrm>
            <a:off x="5570538" y="3463925"/>
            <a:ext cx="5868988" cy="2752725"/>
          </a:xfrm>
          <a:prstGeom prst="rect">
            <a:avLst/>
          </a:prstGeom>
        </p:spPr>
      </p:pic>
      <p:sp>
        <p:nvSpPr>
          <p:cNvPr id="2" name="Titre 1">
            <a:extLst>
              <a:ext uri="{FF2B5EF4-FFF2-40B4-BE49-F238E27FC236}">
                <a16:creationId xmlns:a16="http://schemas.microsoft.com/office/drawing/2014/main" id="{0B8B4217-B89F-1E41-7813-D63EAB4C541E}"/>
              </a:ext>
            </a:extLst>
          </p:cNvPr>
          <p:cNvSpPr>
            <a:spLocks noGrp="1"/>
          </p:cNvSpPr>
          <p:nvPr>
            <p:ph type="title"/>
          </p:nvPr>
        </p:nvSpPr>
        <p:spPr>
          <a:xfrm>
            <a:off x="838200" y="811161"/>
            <a:ext cx="3335594" cy="5403370"/>
          </a:xfrm>
        </p:spPr>
        <p:txBody>
          <a:bodyPr>
            <a:normAutofit/>
          </a:bodyPr>
          <a:lstStyle/>
          <a:p>
            <a:r>
              <a:rPr lang="fr-FR">
                <a:solidFill>
                  <a:srgbClr val="FFFFFF"/>
                </a:solidFill>
                <a:ea typeface="+mj-lt"/>
                <a:cs typeface="+mj-lt"/>
              </a:rPr>
              <a:t>Nouveau :</a:t>
            </a:r>
          </a:p>
          <a:p>
            <a:endParaRPr lang="fr-FR">
              <a:solidFill>
                <a:srgbClr val="FFFFFF"/>
              </a:solidFill>
              <a:cs typeface="Calibri Light"/>
            </a:endParaRPr>
          </a:p>
        </p:txBody>
      </p:sp>
    </p:spTree>
    <p:extLst>
      <p:ext uri="{BB962C8B-B14F-4D97-AF65-F5344CB8AC3E}">
        <p14:creationId xmlns:p14="http://schemas.microsoft.com/office/powerpoint/2010/main" val="388095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69EDA26-DF54-9AE9-4514-0C589F20051B}"/>
              </a:ext>
            </a:extLst>
          </p:cNvPr>
          <p:cNvSpPr>
            <a:spLocks noGrp="1"/>
          </p:cNvSpPr>
          <p:nvPr>
            <p:ph type="title"/>
          </p:nvPr>
        </p:nvSpPr>
        <p:spPr>
          <a:xfrm>
            <a:off x="630936" y="639520"/>
            <a:ext cx="3429000" cy="1719072"/>
          </a:xfrm>
        </p:spPr>
        <p:txBody>
          <a:bodyPr anchor="b">
            <a:normAutofit/>
          </a:bodyPr>
          <a:lstStyle/>
          <a:p>
            <a:r>
              <a:rPr lang="fr-FR" sz="5400">
                <a:cs typeface="Calibri Light"/>
              </a:rPr>
              <a:t>Nouveau :</a:t>
            </a:r>
            <a:endParaRPr lang="fr-FR" sz="54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E76D2592-36F2-AE79-5B0E-B01434368F73}"/>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fr-FR" sz="2200" dirty="0">
                <a:ea typeface="+mn-lt"/>
                <a:cs typeface="+mn-lt"/>
              </a:rPr>
              <a:t>On voit que généralement les </a:t>
            </a:r>
            <a:r>
              <a:rPr lang="fr-FR" sz="2200" dirty="0" err="1">
                <a:ea typeface="+mn-lt"/>
                <a:cs typeface="+mn-lt"/>
              </a:rPr>
              <a:t>hotels</a:t>
            </a:r>
            <a:r>
              <a:rPr lang="fr-FR" sz="2200" dirty="0">
                <a:ea typeface="+mn-lt"/>
                <a:cs typeface="+mn-lt"/>
              </a:rPr>
              <a:t> les mieux notés sont proches de la plage.</a:t>
            </a:r>
            <a:endParaRPr lang="fr-FR" sz="2200">
              <a:cs typeface="Calibri" panose="020F0502020204030204"/>
            </a:endParaRPr>
          </a:p>
          <a:p>
            <a:r>
              <a:rPr lang="fr-FR" sz="2200" dirty="0">
                <a:ea typeface="+mn-lt"/>
                <a:cs typeface="+mn-lt"/>
              </a:rPr>
              <a:t>Ici on a que les </a:t>
            </a:r>
            <a:r>
              <a:rPr lang="fr-FR" sz="2200" dirty="0" err="1">
                <a:ea typeface="+mn-lt"/>
                <a:cs typeface="+mn-lt"/>
              </a:rPr>
              <a:t>résultas</a:t>
            </a:r>
            <a:r>
              <a:rPr lang="fr-FR" sz="2200" dirty="0">
                <a:ea typeface="+mn-lt"/>
                <a:cs typeface="+mn-lt"/>
              </a:rPr>
              <a:t> de la première page de scrappe pour chaque ville.</a:t>
            </a:r>
            <a:endParaRPr lang="fr-FR" sz="2200" dirty="0"/>
          </a:p>
        </p:txBody>
      </p:sp>
      <p:pic>
        <p:nvPicPr>
          <p:cNvPr id="4" name="Image 4" descr="Une image contenant carte&#10;&#10;Description générée automatiquement">
            <a:extLst>
              <a:ext uri="{FF2B5EF4-FFF2-40B4-BE49-F238E27FC236}">
                <a16:creationId xmlns:a16="http://schemas.microsoft.com/office/drawing/2014/main" id="{E037F170-4B4D-9A4B-0C90-DCC96CC1AE2A}"/>
              </a:ext>
            </a:extLst>
          </p:cNvPr>
          <p:cNvPicPr>
            <a:picLocks noChangeAspect="1"/>
          </p:cNvPicPr>
          <p:nvPr/>
        </p:nvPicPr>
        <p:blipFill>
          <a:blip r:embed="rId2"/>
          <a:stretch>
            <a:fillRect/>
          </a:stretch>
        </p:blipFill>
        <p:spPr>
          <a:xfrm>
            <a:off x="4654296" y="1547736"/>
            <a:ext cx="6903720" cy="3762527"/>
          </a:xfrm>
          <a:prstGeom prst="rect">
            <a:avLst/>
          </a:prstGeom>
        </p:spPr>
      </p:pic>
    </p:spTree>
    <p:extLst>
      <p:ext uri="{BB962C8B-B14F-4D97-AF65-F5344CB8AC3E}">
        <p14:creationId xmlns:p14="http://schemas.microsoft.com/office/powerpoint/2010/main" val="3819813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5225506-7B71-4590-34CF-5B52D01EAC22}"/>
              </a:ext>
            </a:extLst>
          </p:cNvPr>
          <p:cNvSpPr>
            <a:spLocks noGrp="1"/>
          </p:cNvSpPr>
          <p:nvPr>
            <p:ph type="title"/>
          </p:nvPr>
        </p:nvSpPr>
        <p:spPr>
          <a:xfrm>
            <a:off x="638882" y="682325"/>
            <a:ext cx="3571810" cy="3573516"/>
          </a:xfrm>
        </p:spPr>
        <p:txBody>
          <a:bodyPr vert="horz" lIns="91440" tIns="45720" rIns="91440" bIns="45720" rtlCol="0" anchor="b">
            <a:normAutofit fontScale="90000"/>
          </a:bodyPr>
          <a:lstStyle/>
          <a:p>
            <a:r>
              <a:rPr lang="en-US" sz="6600">
                <a:cs typeface="Calibri Light"/>
              </a:rPr>
              <a:t>Note Moyenne des </a:t>
            </a:r>
            <a:r>
              <a:rPr lang="en-US" sz="6600" err="1">
                <a:cs typeface="Calibri Light"/>
              </a:rPr>
              <a:t>villes</a:t>
            </a:r>
            <a:r>
              <a:rPr lang="en-US" sz="6600">
                <a:cs typeface="Calibri Light"/>
              </a:rPr>
              <a:t> par </a:t>
            </a:r>
            <a:r>
              <a:rPr lang="en-US" sz="6600" err="1">
                <a:cs typeface="Calibri Light"/>
              </a:rPr>
              <a:t>ville</a:t>
            </a:r>
            <a:r>
              <a:rPr lang="en-US" sz="6600">
                <a:cs typeface="Calibri Light"/>
              </a:rPr>
              <a:t>.</a:t>
            </a:r>
            <a:endParaRPr lang="en-US" sz="6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5">
            <a:extLst>
              <a:ext uri="{FF2B5EF4-FFF2-40B4-BE49-F238E27FC236}">
                <a16:creationId xmlns:a16="http://schemas.microsoft.com/office/drawing/2014/main" id="{DB6870BE-79E2-70AE-EE2D-097CA374920B}"/>
              </a:ext>
            </a:extLst>
          </p:cNvPr>
          <p:cNvPicPr>
            <a:picLocks noChangeAspect="1"/>
          </p:cNvPicPr>
          <p:nvPr/>
        </p:nvPicPr>
        <p:blipFill>
          <a:blip r:embed="rId2"/>
          <a:stretch>
            <a:fillRect/>
          </a:stretch>
        </p:blipFill>
        <p:spPr>
          <a:xfrm>
            <a:off x="3890514" y="775477"/>
            <a:ext cx="8163463" cy="4775083"/>
          </a:xfrm>
          <a:prstGeom prst="rect">
            <a:avLst/>
          </a:prstGeom>
        </p:spPr>
      </p:pic>
    </p:spTree>
    <p:extLst>
      <p:ext uri="{BB962C8B-B14F-4D97-AF65-F5344CB8AC3E}">
        <p14:creationId xmlns:p14="http://schemas.microsoft.com/office/powerpoint/2010/main" val="3892847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FF0BEA4-5643-F659-AF08-8B70F8108B8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Nouveau classement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re 1">
            <a:extLst>
              <a:ext uri="{FF2B5EF4-FFF2-40B4-BE49-F238E27FC236}">
                <a16:creationId xmlns:a16="http://schemas.microsoft.com/office/drawing/2014/main" id="{6FDEEF18-AF81-4F66-A42E-40E557BBFDE4}"/>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200">
                <a:latin typeface="+mn-lt"/>
                <a:ea typeface="+mn-ea"/>
                <a:cs typeface="+mn-cs"/>
              </a:rPr>
              <a:t>Note Moyenne des villes par ville.</a:t>
            </a:r>
          </a:p>
        </p:txBody>
      </p:sp>
      <p:pic>
        <p:nvPicPr>
          <p:cNvPr id="4" name="Image 4">
            <a:extLst>
              <a:ext uri="{FF2B5EF4-FFF2-40B4-BE49-F238E27FC236}">
                <a16:creationId xmlns:a16="http://schemas.microsoft.com/office/drawing/2014/main" id="{A2547DAB-465A-16D0-D771-30FA677A64E7}"/>
              </a:ext>
            </a:extLst>
          </p:cNvPr>
          <p:cNvPicPr>
            <a:picLocks noGrp="1" noChangeAspect="1"/>
          </p:cNvPicPr>
          <p:nvPr>
            <p:ph idx="1"/>
          </p:nvPr>
        </p:nvPicPr>
        <p:blipFill>
          <a:blip r:embed="rId2"/>
          <a:stretch>
            <a:fillRect/>
          </a:stretch>
        </p:blipFill>
        <p:spPr>
          <a:xfrm>
            <a:off x="4654296" y="1547736"/>
            <a:ext cx="6903720" cy="3762527"/>
          </a:xfrm>
          <a:prstGeom prst="rect">
            <a:avLst/>
          </a:prstGeom>
        </p:spPr>
      </p:pic>
    </p:spTree>
    <p:extLst>
      <p:ext uri="{BB962C8B-B14F-4D97-AF65-F5344CB8AC3E}">
        <p14:creationId xmlns:p14="http://schemas.microsoft.com/office/powerpoint/2010/main" val="228327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5138712-59EB-3569-D3A0-762187C4E915}"/>
              </a:ext>
            </a:extLst>
          </p:cNvPr>
          <p:cNvSpPr>
            <a:spLocks noGrp="1"/>
          </p:cNvSpPr>
          <p:nvPr>
            <p:ph type="title"/>
          </p:nvPr>
        </p:nvSpPr>
        <p:spPr>
          <a:xfrm>
            <a:off x="1171074" y="1396686"/>
            <a:ext cx="3240506" cy="4064628"/>
          </a:xfrm>
        </p:spPr>
        <p:txBody>
          <a:bodyPr>
            <a:normAutofit/>
          </a:bodyPr>
          <a:lstStyle/>
          <a:p>
            <a:r>
              <a:rPr lang="fr-FR">
                <a:solidFill>
                  <a:srgbClr val="FFFFFF"/>
                </a:solidFill>
                <a:cs typeface="Calibri Light"/>
              </a:rPr>
              <a:t>Projet </a:t>
            </a:r>
            <a:endParaRPr lang="fr-FR">
              <a:solidFill>
                <a:srgbClr val="FFFFFF"/>
              </a:solidFill>
            </a:endParaRP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9B9AEF-F6D1-0131-3258-E4368041E7F9}"/>
              </a:ext>
            </a:extLst>
          </p:cNvPr>
          <p:cNvSpPr>
            <a:spLocks noGrp="1"/>
          </p:cNvSpPr>
          <p:nvPr>
            <p:ph idx="1"/>
          </p:nvPr>
        </p:nvSpPr>
        <p:spPr>
          <a:xfrm>
            <a:off x="5370153" y="1526033"/>
            <a:ext cx="5536397" cy="3935281"/>
          </a:xfrm>
        </p:spPr>
        <p:txBody>
          <a:bodyPr vert="horz" lIns="91440" tIns="45720" rIns="91440" bIns="45720" rtlCol="0" anchor="t">
            <a:normAutofit/>
          </a:bodyPr>
          <a:lstStyle/>
          <a:p>
            <a:pPr marL="0" indent="0">
              <a:buNone/>
            </a:pPr>
            <a:endParaRPr lang="fr-FR">
              <a:cs typeface="Calibri" panose="020F0502020204030204"/>
            </a:endParaRPr>
          </a:p>
          <a:p>
            <a:pPr marL="0" indent="0">
              <a:buNone/>
            </a:pPr>
            <a:r>
              <a:rPr lang="fr-FR" dirty="0">
                <a:cs typeface="Calibri" panose="020F0502020204030204"/>
              </a:rPr>
              <a:t>Scrapper les hôtels sur le site booking.com dans les 5 villes les plus chaudes de France à un moment T pour partir dans les 7 jours qui suivent. </a:t>
            </a:r>
            <a:endParaRPr lang="fr-FR" dirty="0"/>
          </a:p>
        </p:txBody>
      </p:sp>
      <p:sp>
        <p:nvSpPr>
          <p:cNvPr id="4" name="Rectangle 3">
            <a:extLst>
              <a:ext uri="{FF2B5EF4-FFF2-40B4-BE49-F238E27FC236}">
                <a16:creationId xmlns:a16="http://schemas.microsoft.com/office/drawing/2014/main" id="{1440C554-AD83-E19C-C95C-FF3DDC588B0C}"/>
              </a:ext>
            </a:extLst>
          </p:cNvPr>
          <p:cNvSpPr/>
          <p:nvPr/>
        </p:nvSpPr>
        <p:spPr>
          <a:xfrm>
            <a:off x="727416" y="2210227"/>
            <a:ext cx="10366075" cy="133709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5" name="Espace réservé du numéro de diapositive 4">
            <a:extLst>
              <a:ext uri="{FF2B5EF4-FFF2-40B4-BE49-F238E27FC236}">
                <a16:creationId xmlns:a16="http://schemas.microsoft.com/office/drawing/2014/main" id="{433447D4-FE9C-2E85-C506-18573471B9DA}"/>
              </a:ext>
            </a:extLst>
          </p:cNvPr>
          <p:cNvSpPr>
            <a:spLocks noGrp="1"/>
          </p:cNvSpPr>
          <p:nvPr>
            <p:ph type="sldNum" sz="quarter" idx="12"/>
          </p:nvPr>
        </p:nvSpPr>
        <p:spPr/>
        <p:txBody>
          <a:bodyPr/>
          <a:lstStyle/>
          <a:p>
            <a:fld id="{653983F2-A629-7648-9DDC-1B098F11396E}" type="slidenum">
              <a:rPr lang="fr-FR" smtClean="0"/>
              <a:t>3</a:t>
            </a:fld>
            <a:endParaRPr lang="fr-FR"/>
          </a:p>
        </p:txBody>
      </p:sp>
    </p:spTree>
    <p:extLst>
      <p:ext uri="{BB962C8B-B14F-4D97-AF65-F5344CB8AC3E}">
        <p14:creationId xmlns:p14="http://schemas.microsoft.com/office/powerpoint/2010/main" val="1804930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9ECEC-15C7-7AB0-242F-47700D19549E}"/>
              </a:ext>
            </a:extLst>
          </p:cNvPr>
          <p:cNvSpPr>
            <a:spLocks noGrp="1"/>
          </p:cNvSpPr>
          <p:nvPr>
            <p:ph type="title"/>
          </p:nvPr>
        </p:nvSpPr>
        <p:spPr/>
        <p:txBody>
          <a:bodyPr/>
          <a:lstStyle/>
          <a:p>
            <a:r>
              <a:rPr lang="fr-FR" dirty="0">
                <a:cs typeface="Calibri Light"/>
              </a:rPr>
              <a:t>Ancien : Volumétrie actuelle :</a:t>
            </a:r>
            <a:endParaRPr lang="fr-FR" dirty="0"/>
          </a:p>
        </p:txBody>
      </p:sp>
      <p:sp>
        <p:nvSpPr>
          <p:cNvPr id="3" name="Espace réservé du contenu 2">
            <a:extLst>
              <a:ext uri="{FF2B5EF4-FFF2-40B4-BE49-F238E27FC236}">
                <a16:creationId xmlns:a16="http://schemas.microsoft.com/office/drawing/2014/main" id="{A77EFE05-22DB-B354-EAA6-E34248284434}"/>
              </a:ext>
            </a:extLst>
          </p:cNvPr>
          <p:cNvSpPr>
            <a:spLocks noGrp="1"/>
          </p:cNvSpPr>
          <p:nvPr>
            <p:ph idx="1"/>
          </p:nvPr>
        </p:nvSpPr>
        <p:spPr/>
        <p:txBody>
          <a:bodyPr vert="horz" lIns="91440" tIns="45720" rIns="91440" bIns="45720" rtlCol="0" anchor="t">
            <a:normAutofit/>
          </a:bodyPr>
          <a:lstStyle/>
          <a:p>
            <a:pPr marL="457200" indent="-457200">
              <a:buFont typeface="Calibri" panose="020B0604020202020204" pitchFamily="34" charset="0"/>
              <a:buChar char="-"/>
            </a:pPr>
            <a:r>
              <a:rPr lang="fr-FR">
                <a:cs typeface="Calibri" panose="020F0502020204030204"/>
              </a:rPr>
              <a:t>6 colonnes </a:t>
            </a:r>
          </a:p>
          <a:p>
            <a:pPr marL="457200" indent="-457200">
              <a:buFont typeface="Calibri" panose="020B0604020202020204" pitchFamily="34" charset="0"/>
              <a:buChar char="-"/>
            </a:pPr>
            <a:r>
              <a:rPr lang="fr-FR">
                <a:cs typeface="Calibri" panose="020F0502020204030204"/>
              </a:rPr>
              <a:t>100 hôtels</a:t>
            </a:r>
          </a:p>
          <a:p>
            <a:pPr marL="457200" indent="-457200">
              <a:buFont typeface="Calibri" panose="020B0604020202020204" pitchFamily="34" charset="0"/>
              <a:buChar char="-"/>
            </a:pPr>
            <a:endParaRPr lang="fr-FR">
              <a:cs typeface="Calibri" panose="020F0502020204030204"/>
            </a:endParaRPr>
          </a:p>
          <a:p>
            <a:pPr marL="0" indent="0">
              <a:buNone/>
            </a:pPr>
            <a:r>
              <a:rPr lang="fr-FR" err="1">
                <a:cs typeface="Calibri" panose="020F0502020204030204"/>
              </a:rPr>
              <a:t>Scrapping</a:t>
            </a:r>
            <a:r>
              <a:rPr lang="fr-FR">
                <a:cs typeface="Calibri" panose="020F0502020204030204"/>
              </a:rPr>
              <a:t> de 5min environ pour récupérer les notes</a:t>
            </a:r>
          </a:p>
          <a:p>
            <a:pPr>
              <a:buNone/>
            </a:pPr>
            <a:r>
              <a:rPr lang="fr-FR" err="1">
                <a:ea typeface="+mn-lt"/>
                <a:cs typeface="+mn-lt"/>
              </a:rPr>
              <a:t>Scrapping</a:t>
            </a:r>
            <a:r>
              <a:rPr lang="fr-FR">
                <a:ea typeface="+mn-lt"/>
                <a:cs typeface="+mn-lt"/>
              </a:rPr>
              <a:t> de 15min environ pour récupérer les </a:t>
            </a:r>
            <a:r>
              <a:rPr lang="fr-FR" err="1">
                <a:ea typeface="+mn-lt"/>
                <a:cs typeface="+mn-lt"/>
              </a:rPr>
              <a:t>hotels</a:t>
            </a:r>
          </a:p>
          <a:p>
            <a:pPr marL="0" indent="0">
              <a:buNone/>
            </a:pPr>
            <a:endParaRPr lang="fr-FR">
              <a:cs typeface="Calibri" panose="020F0502020204030204"/>
            </a:endParaRPr>
          </a:p>
        </p:txBody>
      </p:sp>
    </p:spTree>
    <p:extLst>
      <p:ext uri="{BB962C8B-B14F-4D97-AF65-F5344CB8AC3E}">
        <p14:creationId xmlns:p14="http://schemas.microsoft.com/office/powerpoint/2010/main" val="1646800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9ECEC-15C7-7AB0-242F-47700D19549E}"/>
              </a:ext>
            </a:extLst>
          </p:cNvPr>
          <p:cNvSpPr>
            <a:spLocks noGrp="1"/>
          </p:cNvSpPr>
          <p:nvPr>
            <p:ph type="title"/>
          </p:nvPr>
        </p:nvSpPr>
        <p:spPr/>
        <p:txBody>
          <a:bodyPr/>
          <a:lstStyle/>
          <a:p>
            <a:r>
              <a:rPr lang="fr-FR" dirty="0">
                <a:cs typeface="Calibri Light"/>
              </a:rPr>
              <a:t>Nouveau: Volumétrie actuelle :</a:t>
            </a:r>
            <a:endParaRPr lang="fr-FR" dirty="0"/>
          </a:p>
        </p:txBody>
      </p:sp>
      <p:sp>
        <p:nvSpPr>
          <p:cNvPr id="3" name="Espace réservé du contenu 2">
            <a:extLst>
              <a:ext uri="{FF2B5EF4-FFF2-40B4-BE49-F238E27FC236}">
                <a16:creationId xmlns:a16="http://schemas.microsoft.com/office/drawing/2014/main" id="{A77EFE05-22DB-B354-EAA6-E34248284434}"/>
              </a:ext>
            </a:extLst>
          </p:cNvPr>
          <p:cNvSpPr>
            <a:spLocks noGrp="1"/>
          </p:cNvSpPr>
          <p:nvPr>
            <p:ph idx="1"/>
          </p:nvPr>
        </p:nvSpPr>
        <p:spPr/>
        <p:txBody>
          <a:bodyPr vert="horz" lIns="91440" tIns="45720" rIns="91440" bIns="45720" rtlCol="0" anchor="t">
            <a:normAutofit/>
          </a:bodyPr>
          <a:lstStyle/>
          <a:p>
            <a:pPr marL="457200" indent="-457200">
              <a:buFont typeface="Calibri" panose="020B0604020202020204" pitchFamily="34" charset="0"/>
              <a:buChar char="-"/>
            </a:pPr>
            <a:r>
              <a:rPr lang="fr-FR" dirty="0">
                <a:cs typeface="Calibri" panose="020F0502020204030204"/>
              </a:rPr>
              <a:t>8 colonnes </a:t>
            </a:r>
          </a:p>
          <a:p>
            <a:pPr marL="457200" indent="-457200">
              <a:buFont typeface="Calibri" panose="020B0604020202020204" pitchFamily="34" charset="0"/>
              <a:buChar char="-"/>
            </a:pPr>
            <a:r>
              <a:rPr lang="fr-FR" dirty="0">
                <a:cs typeface="Calibri" panose="020F0502020204030204"/>
              </a:rPr>
              <a:t>117 hôtels</a:t>
            </a:r>
          </a:p>
          <a:p>
            <a:pPr marL="457200" indent="-457200">
              <a:buFont typeface="Calibri" panose="020B0604020202020204" pitchFamily="34" charset="0"/>
              <a:buChar char="-"/>
            </a:pPr>
            <a:endParaRPr lang="fr-FR">
              <a:cs typeface="Calibri" panose="020F0502020204030204"/>
            </a:endParaRPr>
          </a:p>
          <a:p>
            <a:pPr marL="0" indent="0">
              <a:buNone/>
            </a:pPr>
            <a:r>
              <a:rPr lang="fr-FR" dirty="0" err="1">
                <a:cs typeface="Calibri" panose="020F0502020204030204"/>
              </a:rPr>
              <a:t>Scrapping</a:t>
            </a:r>
            <a:r>
              <a:rPr lang="fr-FR" dirty="0">
                <a:cs typeface="Calibri" panose="020F0502020204030204"/>
              </a:rPr>
              <a:t> de 5min environ pour récupérer la localisation des </a:t>
            </a:r>
            <a:r>
              <a:rPr lang="fr-FR" dirty="0" err="1">
                <a:cs typeface="Calibri" panose="020F0502020204030204"/>
              </a:rPr>
              <a:t>hotels</a:t>
            </a:r>
            <a:endParaRPr lang="fr-FR">
              <a:cs typeface="Calibri" panose="020F0502020204030204"/>
            </a:endParaRPr>
          </a:p>
          <a:p>
            <a:pPr>
              <a:buNone/>
            </a:pPr>
            <a:r>
              <a:rPr lang="fr-FR" dirty="0" err="1">
                <a:ea typeface="+mn-lt"/>
                <a:cs typeface="+mn-lt"/>
              </a:rPr>
              <a:t>Scrapping</a:t>
            </a:r>
            <a:r>
              <a:rPr lang="fr-FR" dirty="0">
                <a:ea typeface="+mn-lt"/>
                <a:cs typeface="+mn-lt"/>
              </a:rPr>
              <a:t> de 2min environ pour récupérer les </a:t>
            </a:r>
            <a:r>
              <a:rPr lang="fr-FR" dirty="0" err="1">
                <a:ea typeface="+mn-lt"/>
                <a:cs typeface="+mn-lt"/>
              </a:rPr>
              <a:t>hotels</a:t>
            </a:r>
            <a:r>
              <a:rPr lang="fr-FR" dirty="0">
                <a:ea typeface="+mn-lt"/>
                <a:cs typeface="+mn-lt"/>
              </a:rPr>
              <a:t>, la description...</a:t>
            </a:r>
          </a:p>
          <a:p>
            <a:pPr marL="0" indent="0">
              <a:buNone/>
            </a:pPr>
            <a:endParaRPr lang="fr-FR">
              <a:cs typeface="Calibri" panose="020F0502020204030204"/>
            </a:endParaRPr>
          </a:p>
        </p:txBody>
      </p:sp>
    </p:spTree>
    <p:extLst>
      <p:ext uri="{BB962C8B-B14F-4D97-AF65-F5344CB8AC3E}">
        <p14:creationId xmlns:p14="http://schemas.microsoft.com/office/powerpoint/2010/main" val="116037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622070B2-4652-C075-851D-EABE8B9D535B}"/>
              </a:ext>
            </a:extLst>
          </p:cNvPr>
          <p:cNvSpPr>
            <a:spLocks noGrp="1"/>
          </p:cNvSpPr>
          <p:nvPr>
            <p:ph type="title"/>
          </p:nvPr>
        </p:nvSpPr>
        <p:spPr>
          <a:xfrm>
            <a:off x="643467" y="321734"/>
            <a:ext cx="10905066" cy="1135737"/>
          </a:xfrm>
        </p:spPr>
        <p:txBody>
          <a:bodyPr>
            <a:normAutofit/>
          </a:bodyPr>
          <a:lstStyle/>
          <a:p>
            <a:r>
              <a:rPr lang="fr-FR" sz="3600">
                <a:cs typeface="Calibri Light"/>
              </a:rPr>
              <a:t>Ajout de la distance (nouveau)</a:t>
            </a:r>
            <a:endParaRPr lang="fr-FR" sz="3600"/>
          </a:p>
        </p:txBody>
      </p:sp>
      <p:sp>
        <p:nvSpPr>
          <p:cNvPr id="3" name="Espace réservé du contenu 2">
            <a:extLst>
              <a:ext uri="{FF2B5EF4-FFF2-40B4-BE49-F238E27FC236}">
                <a16:creationId xmlns:a16="http://schemas.microsoft.com/office/drawing/2014/main" id="{D922AC83-4446-2E14-0B47-B0AED23D1A1A}"/>
              </a:ext>
            </a:extLst>
          </p:cNvPr>
          <p:cNvSpPr>
            <a:spLocks noGrp="1"/>
          </p:cNvSpPr>
          <p:nvPr>
            <p:ph idx="1"/>
          </p:nvPr>
        </p:nvSpPr>
        <p:spPr>
          <a:xfrm>
            <a:off x="643469" y="1782981"/>
            <a:ext cx="4008384" cy="4393982"/>
          </a:xfrm>
        </p:spPr>
        <p:txBody>
          <a:bodyPr vert="horz" lIns="91440" tIns="45720" rIns="91440" bIns="45720" rtlCol="0">
            <a:normAutofit/>
          </a:bodyPr>
          <a:lstStyle/>
          <a:p>
            <a:r>
              <a:rPr lang="fr-FR" sz="2000">
                <a:cs typeface="Calibri"/>
              </a:rPr>
              <a:t>On ajoute une colonne dans notre dataset, la distance de chaque hotel par rapport à la localisation de la personne.</a:t>
            </a:r>
          </a:p>
          <a:p>
            <a:r>
              <a:rPr lang="fr-FR" sz="2000">
                <a:cs typeface="Calibri"/>
              </a:rPr>
              <a:t>Ce qui nous permettra de filtrer par rapport aux hotels les plus proches. </a:t>
            </a:r>
          </a:p>
          <a:p>
            <a:r>
              <a:rPr lang="fr-FR" sz="2000">
                <a:cs typeface="Calibri"/>
              </a:rPr>
              <a:t>On n'a pas dans le site cette donnée la, on doit utiliser le scrapping de la localisation d'ip vu avant et faire la distance avec la localisation de chaque Hotels.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 4" descr="Une image contenant table&#10;&#10;Description générée automatiquement">
            <a:extLst>
              <a:ext uri="{FF2B5EF4-FFF2-40B4-BE49-F238E27FC236}">
                <a16:creationId xmlns:a16="http://schemas.microsoft.com/office/drawing/2014/main" id="{5931AAAB-B7F0-9A62-5724-DA2119D6B77A}"/>
              </a:ext>
            </a:extLst>
          </p:cNvPr>
          <p:cNvPicPr>
            <a:picLocks noChangeAspect="1"/>
          </p:cNvPicPr>
          <p:nvPr/>
        </p:nvPicPr>
        <p:blipFill>
          <a:blip r:embed="rId2"/>
          <a:stretch>
            <a:fillRect/>
          </a:stretch>
        </p:blipFill>
        <p:spPr>
          <a:xfrm>
            <a:off x="5063999" y="2253833"/>
            <a:ext cx="6933569" cy="3066402"/>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29478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74E2A-947C-095C-AC65-69B43960D802}"/>
              </a:ext>
            </a:extLst>
          </p:cNvPr>
          <p:cNvSpPr>
            <a:spLocks noGrp="1"/>
          </p:cNvSpPr>
          <p:nvPr>
            <p:ph type="title"/>
          </p:nvPr>
        </p:nvSpPr>
        <p:spPr/>
        <p:txBody>
          <a:bodyPr/>
          <a:lstStyle/>
          <a:p>
            <a:r>
              <a:rPr lang="fr-FR" dirty="0">
                <a:cs typeface="Calibri Light"/>
              </a:rPr>
              <a:t>Filtrage et tri effectué (Nouveau)</a:t>
            </a:r>
            <a:endParaRPr lang="fr-FR" dirty="0"/>
          </a:p>
        </p:txBody>
      </p:sp>
      <p:sp>
        <p:nvSpPr>
          <p:cNvPr id="3" name="Espace réservé du contenu 2">
            <a:extLst>
              <a:ext uri="{FF2B5EF4-FFF2-40B4-BE49-F238E27FC236}">
                <a16:creationId xmlns:a16="http://schemas.microsoft.com/office/drawing/2014/main" id="{C3CF3BE0-2096-ACA8-17B0-96DCDF435747}"/>
              </a:ext>
            </a:extLst>
          </p:cNvPr>
          <p:cNvSpPr>
            <a:spLocks noGrp="1"/>
          </p:cNvSpPr>
          <p:nvPr>
            <p:ph idx="1"/>
          </p:nvPr>
        </p:nvSpPr>
        <p:spPr/>
        <p:txBody>
          <a:bodyPr vert="horz" lIns="91440" tIns="45720" rIns="91440" bIns="45720" rtlCol="0" anchor="t">
            <a:normAutofit lnSpcReduction="10000"/>
          </a:bodyPr>
          <a:lstStyle/>
          <a:p>
            <a:pPr marL="0" indent="0">
              <a:buNone/>
            </a:pPr>
            <a:r>
              <a:rPr lang="fr-FR" dirty="0">
                <a:cs typeface="Calibri" panose="020F0502020204030204"/>
              </a:rPr>
              <a:t>On peut faire du post filtrage sur les </a:t>
            </a:r>
            <a:r>
              <a:rPr lang="fr-FR" dirty="0" err="1">
                <a:cs typeface="Calibri" panose="020F0502020204030204"/>
              </a:rPr>
              <a:t>hotels</a:t>
            </a:r>
            <a:r>
              <a:rPr lang="fr-FR" dirty="0">
                <a:cs typeface="Calibri" panose="020F0502020204030204"/>
              </a:rPr>
              <a:t> scrappés, ce qu'on a ajouté les fonctions : </a:t>
            </a:r>
            <a:endParaRPr lang="fr-FR" dirty="0"/>
          </a:p>
          <a:p>
            <a:pPr>
              <a:buFont typeface="Calibri" panose="020B0604020202020204" pitchFamily="34" charset="0"/>
              <a:buChar char="-"/>
            </a:pPr>
            <a:r>
              <a:rPr lang="fr-FR" dirty="0">
                <a:ea typeface="+mn-lt"/>
                <a:cs typeface="+mn-lt"/>
              </a:rPr>
              <a:t>Tri </a:t>
            </a:r>
            <a:r>
              <a:rPr lang="fr-FR" dirty="0">
                <a:cs typeface="Calibri" panose="020F0502020204030204"/>
              </a:rPr>
              <a:t>par note, et filtrage</a:t>
            </a:r>
          </a:p>
          <a:p>
            <a:r>
              <a:rPr lang="fr-FR" dirty="0">
                <a:ea typeface="+mn-lt"/>
                <a:cs typeface="+mn-lt"/>
              </a:rPr>
              <a:t>Tri </a:t>
            </a:r>
            <a:r>
              <a:rPr lang="fr-FR" dirty="0">
                <a:cs typeface="Calibri" panose="020F0502020204030204"/>
              </a:rPr>
              <a:t>par distance</a:t>
            </a:r>
            <a:r>
              <a:rPr lang="fr-FR" dirty="0">
                <a:ea typeface="+mn-lt"/>
                <a:cs typeface="+mn-lt"/>
              </a:rPr>
              <a:t>, et filtrage</a:t>
            </a:r>
          </a:p>
          <a:p>
            <a:pPr>
              <a:buFont typeface="Calibri" panose="020B0604020202020204" pitchFamily="34" charset="0"/>
              <a:buChar char="-"/>
            </a:pPr>
            <a:r>
              <a:rPr lang="fr-FR" dirty="0">
                <a:cs typeface="Calibri" panose="020F0502020204030204"/>
              </a:rPr>
              <a:t>Filtrage par proche du centre avec une donnée de plus proche d'une distance. Exemple la liste des </a:t>
            </a:r>
            <a:r>
              <a:rPr lang="fr-FR" dirty="0" err="1">
                <a:cs typeface="Calibri" panose="020F0502020204030204"/>
              </a:rPr>
              <a:t>hotels</a:t>
            </a:r>
            <a:r>
              <a:rPr lang="fr-FR" dirty="0">
                <a:cs typeface="Calibri" panose="020F0502020204030204"/>
              </a:rPr>
              <a:t> avec une distance au centre de moins 1km, trié</a:t>
            </a:r>
          </a:p>
          <a:p>
            <a:pPr>
              <a:buFont typeface="Calibri" panose="020B0604020202020204" pitchFamily="34" charset="0"/>
              <a:buChar char="-"/>
            </a:pPr>
            <a:r>
              <a:rPr lang="fr-FR" dirty="0">
                <a:cs typeface="Calibri" panose="020F0502020204030204"/>
              </a:rPr>
              <a:t>Filtrage par "plage à proximité", on obtient que les </a:t>
            </a:r>
            <a:r>
              <a:rPr lang="fr-FR" dirty="0" err="1">
                <a:cs typeface="Calibri" panose="020F0502020204030204"/>
              </a:rPr>
              <a:t>hotels</a:t>
            </a:r>
            <a:r>
              <a:rPr lang="fr-FR" dirty="0">
                <a:cs typeface="Calibri" panose="020F0502020204030204"/>
              </a:rPr>
              <a:t> dont le petit plus comporte </a:t>
            </a:r>
            <a:r>
              <a:rPr lang="fr-FR" dirty="0">
                <a:ea typeface="+mn-lt"/>
                <a:cs typeface="+mn-lt"/>
              </a:rPr>
              <a:t> "plage à proximité".</a:t>
            </a:r>
          </a:p>
          <a:p>
            <a:pPr>
              <a:buFont typeface="Calibri" panose="020B0604020202020204" pitchFamily="34" charset="0"/>
              <a:buChar char="-"/>
            </a:pPr>
            <a:r>
              <a:rPr lang="fr-FR" dirty="0">
                <a:cs typeface="Calibri" panose="020F0502020204030204"/>
              </a:rPr>
              <a:t>Filtrage par prix, et tri </a:t>
            </a:r>
          </a:p>
          <a:p>
            <a:pPr>
              <a:buFont typeface="Calibri" panose="020B0604020202020204" pitchFamily="34" charset="0"/>
              <a:buChar char="-"/>
            </a:pPr>
            <a:endParaRPr lang="fr-FR" dirty="0">
              <a:cs typeface="Calibri" panose="020F0502020204030204"/>
            </a:endParaRPr>
          </a:p>
        </p:txBody>
      </p:sp>
    </p:spTree>
    <p:extLst>
      <p:ext uri="{BB962C8B-B14F-4D97-AF65-F5344CB8AC3E}">
        <p14:creationId xmlns:p14="http://schemas.microsoft.com/office/powerpoint/2010/main" val="10517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30BC5E8-1A25-AA56-9EF1-99535925BD87}"/>
              </a:ext>
            </a:extLst>
          </p:cNvPr>
          <p:cNvSpPr>
            <a:spLocks noGrp="1"/>
          </p:cNvSpPr>
          <p:nvPr>
            <p:ph type="title"/>
          </p:nvPr>
        </p:nvSpPr>
        <p:spPr>
          <a:xfrm>
            <a:off x="640080" y="329184"/>
            <a:ext cx="6894576" cy="1783080"/>
          </a:xfrm>
        </p:spPr>
        <p:txBody>
          <a:bodyPr anchor="b">
            <a:normAutofit/>
          </a:bodyPr>
          <a:lstStyle/>
          <a:p>
            <a:r>
              <a:rPr lang="fr-FR" sz="5400">
                <a:cs typeface="Calibri Light"/>
              </a:rPr>
              <a:t>Paramétrisation du scrapping : (Nouveau)</a:t>
            </a:r>
            <a:endParaRPr lang="fr-FR" sz="5400"/>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7D15AD1F-5CE4-CADD-E9B9-A5087AB67971}"/>
              </a:ext>
            </a:extLst>
          </p:cNvPr>
          <p:cNvSpPr>
            <a:spLocks noGrp="1"/>
          </p:cNvSpPr>
          <p:nvPr>
            <p:ph idx="1"/>
          </p:nvPr>
        </p:nvSpPr>
        <p:spPr>
          <a:xfrm>
            <a:off x="640080" y="2706624"/>
            <a:ext cx="6894576" cy="3483864"/>
          </a:xfrm>
        </p:spPr>
        <p:txBody>
          <a:bodyPr vert="horz" lIns="91440" tIns="45720" rIns="91440" bIns="45720" rtlCol="0">
            <a:normAutofit/>
          </a:bodyPr>
          <a:lstStyle/>
          <a:p>
            <a:r>
              <a:rPr lang="fr-FR" sz="1900">
                <a:cs typeface="Calibri"/>
              </a:rPr>
              <a:t>Avant on avait uniquement les villes qu'on voulait scrapper, on ne tenait pas compte des paramètres de a recherche de la personne et surtout de la disponibilité du bien.</a:t>
            </a:r>
          </a:p>
          <a:p>
            <a:endParaRPr lang="fr-FR" sz="1900">
              <a:cs typeface="Calibri"/>
            </a:endParaRPr>
          </a:p>
          <a:p>
            <a:r>
              <a:rPr lang="fr-FR" sz="1900">
                <a:cs typeface="Calibri"/>
              </a:rPr>
              <a:t>On ajoute un pré filtrage dans le scrapping  qui va appuyer sur des boutons pour changer les paramètres de recherche notamment :</a:t>
            </a:r>
          </a:p>
          <a:p>
            <a:r>
              <a:rPr lang="fr-FR" sz="1900">
                <a:cs typeface="Calibri"/>
              </a:rPr>
              <a:t>La date de départ et la date d'arrivée </a:t>
            </a:r>
          </a:p>
          <a:p>
            <a:r>
              <a:rPr lang="fr-FR" sz="1900">
                <a:cs typeface="Calibri"/>
              </a:rPr>
              <a:t>Le nombre d'adultes </a:t>
            </a:r>
          </a:p>
          <a:p>
            <a:r>
              <a:rPr lang="fr-FR" sz="1900">
                <a:cs typeface="Calibri"/>
              </a:rPr>
              <a:t>Le nombre d'enfant </a:t>
            </a:r>
          </a:p>
          <a:p>
            <a:r>
              <a:rPr lang="fr-FR" sz="1900">
                <a:cs typeface="Calibri"/>
              </a:rPr>
              <a:t>Le nombre de chambre </a:t>
            </a:r>
          </a:p>
        </p:txBody>
      </p:sp>
      <p:pic>
        <p:nvPicPr>
          <p:cNvPr id="4" name="Image 4">
            <a:extLst>
              <a:ext uri="{FF2B5EF4-FFF2-40B4-BE49-F238E27FC236}">
                <a16:creationId xmlns:a16="http://schemas.microsoft.com/office/drawing/2014/main" id="{8E2B3811-5F14-8909-3715-0D4E446A2761}"/>
              </a:ext>
            </a:extLst>
          </p:cNvPr>
          <p:cNvPicPr>
            <a:picLocks noChangeAspect="1"/>
          </p:cNvPicPr>
          <p:nvPr/>
        </p:nvPicPr>
        <p:blipFill>
          <a:blip r:embed="rId2"/>
          <a:stretch>
            <a:fillRect/>
          </a:stretch>
        </p:blipFill>
        <p:spPr>
          <a:xfrm>
            <a:off x="7863840" y="576111"/>
            <a:ext cx="4014216" cy="2936112"/>
          </a:xfrm>
          <a:prstGeom prst="rect">
            <a:avLst/>
          </a:prstGeom>
        </p:spPr>
      </p:pic>
      <p:pic>
        <p:nvPicPr>
          <p:cNvPr id="6" name="Image 4">
            <a:extLst>
              <a:ext uri="{FF2B5EF4-FFF2-40B4-BE49-F238E27FC236}">
                <a16:creationId xmlns:a16="http://schemas.microsoft.com/office/drawing/2014/main" id="{0DD36E9D-9D5F-7FF1-E4DF-1EC24BA5AA17}"/>
              </a:ext>
            </a:extLst>
          </p:cNvPr>
          <p:cNvPicPr>
            <a:picLocks noChangeAspect="1"/>
          </p:cNvPicPr>
          <p:nvPr/>
        </p:nvPicPr>
        <p:blipFill>
          <a:blip r:embed="rId3"/>
          <a:stretch>
            <a:fillRect/>
          </a:stretch>
        </p:blipFill>
        <p:spPr>
          <a:xfrm>
            <a:off x="7952713" y="3888694"/>
            <a:ext cx="3804574" cy="2761378"/>
          </a:xfrm>
          <a:prstGeom prst="rect">
            <a:avLst/>
          </a:prstGeom>
        </p:spPr>
      </p:pic>
    </p:spTree>
    <p:extLst>
      <p:ext uri="{BB962C8B-B14F-4D97-AF65-F5344CB8AC3E}">
        <p14:creationId xmlns:p14="http://schemas.microsoft.com/office/powerpoint/2010/main" val="192904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E213BB-2571-DF3A-451D-06AEFC40B737}"/>
              </a:ext>
            </a:extLst>
          </p:cNvPr>
          <p:cNvSpPr>
            <a:spLocks noGrp="1"/>
          </p:cNvSpPr>
          <p:nvPr>
            <p:ph type="title"/>
          </p:nvPr>
        </p:nvSpPr>
        <p:spPr/>
        <p:txBody>
          <a:bodyPr/>
          <a:lstStyle/>
          <a:p>
            <a:r>
              <a:rPr lang="fr-FR" dirty="0">
                <a:cs typeface="Calibri Light"/>
              </a:rPr>
              <a:t>On donne ces paramètres la de </a:t>
            </a:r>
            <a:r>
              <a:rPr lang="fr-FR" dirty="0" err="1">
                <a:cs typeface="Calibri Light"/>
              </a:rPr>
              <a:t>scrapping</a:t>
            </a:r>
            <a:r>
              <a:rPr lang="fr-FR" dirty="0">
                <a:cs typeface="Calibri Light"/>
              </a:rPr>
              <a:t> qui sont modifiable (nouveau):</a:t>
            </a:r>
            <a:endParaRPr lang="fr-FR" dirty="0"/>
          </a:p>
        </p:txBody>
      </p:sp>
      <p:pic>
        <p:nvPicPr>
          <p:cNvPr id="4" name="Image 4" descr="Une image contenant texte&#10;&#10;Description générée automatiquement">
            <a:extLst>
              <a:ext uri="{FF2B5EF4-FFF2-40B4-BE49-F238E27FC236}">
                <a16:creationId xmlns:a16="http://schemas.microsoft.com/office/drawing/2014/main" id="{8D84A5F9-E317-3034-A21B-9899A9FD4BC1}"/>
              </a:ext>
            </a:extLst>
          </p:cNvPr>
          <p:cNvPicPr>
            <a:picLocks noGrp="1" noChangeAspect="1"/>
          </p:cNvPicPr>
          <p:nvPr>
            <p:ph idx="1"/>
          </p:nvPr>
        </p:nvPicPr>
        <p:blipFill>
          <a:blip r:embed="rId2"/>
          <a:stretch>
            <a:fillRect/>
          </a:stretch>
        </p:blipFill>
        <p:spPr>
          <a:xfrm>
            <a:off x="1038225" y="2094252"/>
            <a:ext cx="5421085" cy="3024867"/>
          </a:xfrm>
        </p:spPr>
      </p:pic>
    </p:spTree>
    <p:extLst>
      <p:ext uri="{BB962C8B-B14F-4D97-AF65-F5344CB8AC3E}">
        <p14:creationId xmlns:p14="http://schemas.microsoft.com/office/powerpoint/2010/main" val="965271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53E4883-174E-F022-365F-AB624D8977D2}"/>
              </a:ext>
            </a:extLst>
          </p:cNvPr>
          <p:cNvSpPr>
            <a:spLocks noGrp="1"/>
          </p:cNvSpPr>
          <p:nvPr>
            <p:ph type="title"/>
          </p:nvPr>
        </p:nvSpPr>
        <p:spPr>
          <a:xfrm>
            <a:off x="643467" y="321734"/>
            <a:ext cx="10905066" cy="1135737"/>
          </a:xfrm>
        </p:spPr>
        <p:txBody>
          <a:bodyPr>
            <a:normAutofit/>
          </a:bodyPr>
          <a:lstStyle/>
          <a:p>
            <a:r>
              <a:rPr lang="fr-FR" sz="3600" dirty="0">
                <a:cs typeface="Calibri Light"/>
              </a:rPr>
              <a:t>Difficulté et complexité </a:t>
            </a:r>
            <a:endParaRPr lang="fr-FR" sz="3600" dirty="0"/>
          </a:p>
        </p:txBody>
      </p:sp>
      <p:sp>
        <p:nvSpPr>
          <p:cNvPr id="8" name="Content Placeholder 7">
            <a:extLst>
              <a:ext uri="{FF2B5EF4-FFF2-40B4-BE49-F238E27FC236}">
                <a16:creationId xmlns:a16="http://schemas.microsoft.com/office/drawing/2014/main" id="{CDE32FC2-EDC0-EF9A-6D92-C71D4C3F2F30}"/>
              </a:ext>
            </a:extLst>
          </p:cNvPr>
          <p:cNvSpPr>
            <a:spLocks noGrp="1"/>
          </p:cNvSpPr>
          <p:nvPr>
            <p:ph idx="1"/>
          </p:nvPr>
        </p:nvSpPr>
        <p:spPr>
          <a:xfrm>
            <a:off x="643469" y="1782981"/>
            <a:ext cx="4008384" cy="4393982"/>
          </a:xfrm>
        </p:spPr>
        <p:txBody>
          <a:bodyPr vert="horz" lIns="91440" tIns="45720" rIns="91440" bIns="45720" rtlCol="0" anchor="t">
            <a:normAutofit/>
          </a:bodyPr>
          <a:lstStyle/>
          <a:p>
            <a:r>
              <a:rPr lang="fr-FR" sz="2000" dirty="0">
                <a:cs typeface="Calibri"/>
              </a:rPr>
              <a:t>Les dates d'arrivées et de départs ne peuvent être renseignés par texte mais doivent être cochés sur le calendrier </a:t>
            </a:r>
          </a:p>
          <a:p>
            <a:r>
              <a:rPr lang="fr-FR" sz="2000" dirty="0">
                <a:cs typeface="Calibri"/>
              </a:rPr>
              <a:t>Les balises changent entre les pages.</a:t>
            </a:r>
          </a:p>
          <a:p>
            <a:r>
              <a:rPr lang="fr-FR" sz="2000" dirty="0">
                <a:cs typeface="Calibri"/>
              </a:rPr>
              <a:t>On doit aussi attendre que ce calendrier s'affiche sur la page html avant de cliquer donc on doit mettre des </a:t>
            </a:r>
            <a:r>
              <a:rPr lang="fr-FR" sz="2000" dirty="0" err="1">
                <a:ea typeface="+mn-lt"/>
                <a:cs typeface="+mn-lt"/>
              </a:rPr>
              <a:t>WebDriverWait</a:t>
            </a:r>
            <a:r>
              <a:rPr lang="fr-FR" sz="2000" dirty="0">
                <a:ea typeface="+mn-lt"/>
                <a:cs typeface="+mn-lt"/>
              </a:rPr>
              <a:t>(driver, 10).</a:t>
            </a:r>
            <a:r>
              <a:rPr lang="fr-FR" sz="2000" dirty="0" err="1">
                <a:ea typeface="+mn-lt"/>
                <a:cs typeface="+mn-lt"/>
              </a:rPr>
              <a:t>until</a:t>
            </a:r>
            <a:r>
              <a:rPr lang="fr-FR" sz="2000" dirty="0">
                <a:ea typeface="+mn-lt"/>
                <a:cs typeface="+mn-lt"/>
              </a:rPr>
              <a:t>(</a:t>
            </a:r>
            <a:r>
              <a:rPr lang="fr-FR" sz="2000" dirty="0" err="1">
                <a:ea typeface="+mn-lt"/>
                <a:cs typeface="+mn-lt"/>
              </a:rPr>
              <a:t>EC.presence_of_element_located</a:t>
            </a:r>
            <a:r>
              <a:rPr lang="fr-FR" sz="2000" dirty="0">
                <a:ea typeface="+mn-lt"/>
                <a:cs typeface="+mn-lt"/>
              </a:rPr>
              <a:t>(…)</a:t>
            </a:r>
            <a:endParaRPr lang="fr-FR" dirty="0">
              <a:cs typeface="Calibri" panose="020F0502020204030204"/>
            </a:endParaRP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 4">
            <a:extLst>
              <a:ext uri="{FF2B5EF4-FFF2-40B4-BE49-F238E27FC236}">
                <a16:creationId xmlns:a16="http://schemas.microsoft.com/office/drawing/2014/main" id="{41D0F963-DBDC-4256-804B-BEC8FDA5A85A}"/>
              </a:ext>
            </a:extLst>
          </p:cNvPr>
          <p:cNvPicPr>
            <a:picLocks noChangeAspect="1"/>
          </p:cNvPicPr>
          <p:nvPr/>
        </p:nvPicPr>
        <p:blipFill>
          <a:blip r:embed="rId2"/>
          <a:stretch>
            <a:fillRect/>
          </a:stretch>
        </p:blipFill>
        <p:spPr>
          <a:xfrm>
            <a:off x="5413725" y="1782981"/>
            <a:ext cx="6016401" cy="4361892"/>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30626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25BEDEE-929F-CA91-A429-59A87CCB171E}"/>
              </a:ext>
            </a:extLst>
          </p:cNvPr>
          <p:cNvSpPr>
            <a:spLocks noGrp="1"/>
          </p:cNvSpPr>
          <p:nvPr>
            <p:ph type="title"/>
          </p:nvPr>
        </p:nvSpPr>
        <p:spPr>
          <a:xfrm>
            <a:off x="630936" y="457200"/>
            <a:ext cx="4343400" cy="1929384"/>
          </a:xfrm>
        </p:spPr>
        <p:txBody>
          <a:bodyPr vert="horz" lIns="91440" tIns="45720" rIns="91440" bIns="45720" rtlCol="0" anchor="ctr">
            <a:normAutofit/>
          </a:bodyPr>
          <a:lstStyle/>
          <a:p>
            <a:endParaRPr lang="en-US" sz="4800"/>
          </a:p>
        </p:txBody>
      </p:sp>
      <p:sp>
        <p:nvSpPr>
          <p:cNvPr id="2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5F8CF76C-6151-26DF-6D2A-8401CCE4F640}"/>
              </a:ext>
            </a:extLst>
          </p:cNvPr>
          <p:cNvSpPr txBox="1"/>
          <p:nvPr/>
        </p:nvSpPr>
        <p:spPr>
          <a:xfrm>
            <a:off x="5541263" y="457200"/>
            <a:ext cx="6007608" cy="192938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Les balises changent entre les pages.​</a:t>
            </a:r>
          </a:p>
        </p:txBody>
      </p:sp>
      <p:pic>
        <p:nvPicPr>
          <p:cNvPr id="5" name="Image 4">
            <a:extLst>
              <a:ext uri="{FF2B5EF4-FFF2-40B4-BE49-F238E27FC236}">
                <a16:creationId xmlns:a16="http://schemas.microsoft.com/office/drawing/2014/main" id="{93ABAA64-D9BA-0CA5-267E-57E2727CCE26}"/>
              </a:ext>
            </a:extLst>
          </p:cNvPr>
          <p:cNvPicPr>
            <a:picLocks noChangeAspect="1"/>
          </p:cNvPicPr>
          <p:nvPr/>
        </p:nvPicPr>
        <p:blipFill>
          <a:blip r:embed="rId2"/>
          <a:stretch>
            <a:fillRect/>
          </a:stretch>
        </p:blipFill>
        <p:spPr>
          <a:xfrm>
            <a:off x="908228" y="2569464"/>
            <a:ext cx="4584343" cy="3678936"/>
          </a:xfrm>
          <a:prstGeom prst="rect">
            <a:avLst/>
          </a:prstGeom>
        </p:spPr>
      </p:pic>
      <p:pic>
        <p:nvPicPr>
          <p:cNvPr id="10" name="Image 10">
            <a:extLst>
              <a:ext uri="{FF2B5EF4-FFF2-40B4-BE49-F238E27FC236}">
                <a16:creationId xmlns:a16="http://schemas.microsoft.com/office/drawing/2014/main" id="{08BA16C3-EF4F-BFC7-EE75-3056396AE837}"/>
              </a:ext>
            </a:extLst>
          </p:cNvPr>
          <p:cNvPicPr>
            <a:picLocks noGrp="1" noChangeAspect="1"/>
          </p:cNvPicPr>
          <p:nvPr>
            <p:ph idx="1"/>
          </p:nvPr>
        </p:nvPicPr>
        <p:blipFill>
          <a:blip r:embed="rId3"/>
          <a:stretch>
            <a:fillRect/>
          </a:stretch>
        </p:blipFill>
        <p:spPr>
          <a:xfrm>
            <a:off x="6366125" y="1716768"/>
            <a:ext cx="5419677" cy="4351338"/>
          </a:xfrm>
        </p:spPr>
      </p:pic>
      <p:sp>
        <p:nvSpPr>
          <p:cNvPr id="11" name="Rectangle 10">
            <a:extLst>
              <a:ext uri="{FF2B5EF4-FFF2-40B4-BE49-F238E27FC236}">
                <a16:creationId xmlns:a16="http://schemas.microsoft.com/office/drawing/2014/main" id="{C3D7468A-D167-6B21-414E-E86801CFA6F2}"/>
              </a:ext>
            </a:extLst>
          </p:cNvPr>
          <p:cNvSpPr/>
          <p:nvPr/>
        </p:nvSpPr>
        <p:spPr>
          <a:xfrm>
            <a:off x="1415143" y="4313464"/>
            <a:ext cx="1864178" cy="6939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A606F4B-7BFE-DBCF-0EE9-4B5B20B9D3C5}"/>
              </a:ext>
            </a:extLst>
          </p:cNvPr>
          <p:cNvSpPr/>
          <p:nvPr/>
        </p:nvSpPr>
        <p:spPr>
          <a:xfrm>
            <a:off x="7089321" y="3660320"/>
            <a:ext cx="2231570" cy="489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a:extLst>
              <a:ext uri="{FF2B5EF4-FFF2-40B4-BE49-F238E27FC236}">
                <a16:creationId xmlns:a16="http://schemas.microsoft.com/office/drawing/2014/main" id="{4BF581C9-825D-7719-6312-EA7D01B566C2}"/>
              </a:ext>
            </a:extLst>
          </p:cNvPr>
          <p:cNvCxnSpPr/>
          <p:nvPr/>
        </p:nvCxnSpPr>
        <p:spPr>
          <a:xfrm flipV="1">
            <a:off x="3216729" y="3940629"/>
            <a:ext cx="3853542" cy="78649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Signe de multiplication 16">
            <a:extLst>
              <a:ext uri="{FF2B5EF4-FFF2-40B4-BE49-F238E27FC236}">
                <a16:creationId xmlns:a16="http://schemas.microsoft.com/office/drawing/2014/main" id="{E25EBD6B-F4C0-C928-14F3-F82125BAD81C}"/>
              </a:ext>
            </a:extLst>
          </p:cNvPr>
          <p:cNvSpPr/>
          <p:nvPr/>
        </p:nvSpPr>
        <p:spPr>
          <a:xfrm>
            <a:off x="4871357" y="3850821"/>
            <a:ext cx="911678" cy="91167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05432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E4F50CF-415B-0E1F-F81F-321C1730CD57}"/>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Paramètre nouveau:</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F0CE69A4-827E-B860-F883-9299A8DEEF00}"/>
              </a:ext>
            </a:extLst>
          </p:cNvPr>
          <p:cNvSpPr txBox="1"/>
          <p:nvPr/>
        </p:nvSpPr>
        <p:spPr>
          <a:xfrm>
            <a:off x="630936" y="2660904"/>
            <a:ext cx="4818888" cy="3547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indent="-228600">
              <a:lnSpc>
                <a:spcPct val="90000"/>
              </a:lnSpc>
              <a:spcAft>
                <a:spcPts val="600"/>
              </a:spcAft>
              <a:buFont typeface="Arial" panose="020B0604020202020204" pitchFamily="34" charset="0"/>
              <a:buChar char="•"/>
            </a:pPr>
            <a:r>
              <a:rPr lang="fr-FR" sz="2200" dirty="0"/>
              <a:t>Pour pouvoir modifier un paramètre on ne peut pas juste ajouter un nombre on doit cliquer sur le signe plus ou le signe moins autant de fois que nécessaire.</a:t>
            </a:r>
            <a:endParaRPr lang="fr-FR" sz="2200" dirty="0">
              <a:cs typeface="Calibri"/>
            </a:endParaRPr>
          </a:p>
          <a:p>
            <a:pPr indent="-228600">
              <a:lnSpc>
                <a:spcPct val="90000"/>
              </a:lnSpc>
              <a:spcAft>
                <a:spcPts val="600"/>
              </a:spcAft>
              <a:buFont typeface="Arial" panose="020B0604020202020204" pitchFamily="34" charset="0"/>
              <a:buChar char="•"/>
            </a:pPr>
            <a:r>
              <a:rPr lang="fr-FR" sz="2200" dirty="0">
                <a:cs typeface="Calibri"/>
              </a:rPr>
              <a:t>Le pire est que lorsqu'on renseigne des enfants on doit indiquer leur âge, avec une liste de valeur impossible à modifier a part manuellement. Et les balises sont compliquer à prendre on ne peut pas avoir un chemin simple on doit modifier le sélecteur a la main pour avoir chaque menu déroulant.</a:t>
            </a:r>
          </a:p>
        </p:txBody>
      </p:sp>
      <p:pic>
        <p:nvPicPr>
          <p:cNvPr id="4" name="Image 4">
            <a:extLst>
              <a:ext uri="{FF2B5EF4-FFF2-40B4-BE49-F238E27FC236}">
                <a16:creationId xmlns:a16="http://schemas.microsoft.com/office/drawing/2014/main" id="{F56EC3A0-B450-D257-0327-5DF8A8AB8E1C}"/>
              </a:ext>
            </a:extLst>
          </p:cNvPr>
          <p:cNvPicPr>
            <a:picLocks noGrp="1" noChangeAspect="1"/>
          </p:cNvPicPr>
          <p:nvPr>
            <p:ph idx="1"/>
          </p:nvPr>
        </p:nvPicPr>
        <p:blipFill>
          <a:blip r:embed="rId2"/>
          <a:stretch>
            <a:fillRect/>
          </a:stretch>
        </p:blipFill>
        <p:spPr>
          <a:xfrm>
            <a:off x="6180691" y="139899"/>
            <a:ext cx="4710576" cy="3448560"/>
          </a:xfrm>
          <a:prstGeom prst="rect">
            <a:avLst/>
          </a:prstGeom>
        </p:spPr>
      </p:pic>
      <p:pic>
        <p:nvPicPr>
          <p:cNvPr id="15" name="Image 15">
            <a:extLst>
              <a:ext uri="{FF2B5EF4-FFF2-40B4-BE49-F238E27FC236}">
                <a16:creationId xmlns:a16="http://schemas.microsoft.com/office/drawing/2014/main" id="{83F9C1EB-AF0C-7A56-2236-970C6190A7EB}"/>
              </a:ext>
            </a:extLst>
          </p:cNvPr>
          <p:cNvPicPr>
            <a:picLocks noChangeAspect="1"/>
          </p:cNvPicPr>
          <p:nvPr/>
        </p:nvPicPr>
        <p:blipFill>
          <a:blip r:embed="rId3"/>
          <a:stretch>
            <a:fillRect/>
          </a:stretch>
        </p:blipFill>
        <p:spPr>
          <a:xfrm>
            <a:off x="5459294" y="2378529"/>
            <a:ext cx="2620517" cy="4414157"/>
          </a:xfrm>
          <a:prstGeom prst="rect">
            <a:avLst/>
          </a:prstGeom>
        </p:spPr>
      </p:pic>
    </p:spTree>
    <p:extLst>
      <p:ext uri="{BB962C8B-B14F-4D97-AF65-F5344CB8AC3E}">
        <p14:creationId xmlns:p14="http://schemas.microsoft.com/office/powerpoint/2010/main" val="286433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EFA70EC-4539-C751-CB50-688B1F8FC72A}"/>
              </a:ext>
            </a:extLst>
          </p:cNvPr>
          <p:cNvSpPr>
            <a:spLocks noGrp="1"/>
          </p:cNvSpPr>
          <p:nvPr>
            <p:ph type="title"/>
          </p:nvPr>
        </p:nvSpPr>
        <p:spPr>
          <a:xfrm>
            <a:off x="630936" y="640080"/>
            <a:ext cx="4818888" cy="1481328"/>
          </a:xfrm>
        </p:spPr>
        <p:txBody>
          <a:bodyPr anchor="b">
            <a:normAutofit/>
          </a:bodyPr>
          <a:lstStyle/>
          <a:p>
            <a:r>
              <a:rPr lang="fr-FR" sz="5400" dirty="0" err="1">
                <a:cs typeface="Calibri Light"/>
              </a:rPr>
              <a:t>dificultées</a:t>
            </a:r>
            <a:endParaRPr lang="fr-FR" sz="5400" dirty="0" err="1"/>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C9A705A3-E746-7622-9812-D87FA9F25BBA}"/>
              </a:ext>
            </a:extLst>
          </p:cNvPr>
          <p:cNvSpPr>
            <a:spLocks noGrp="1"/>
          </p:cNvSpPr>
          <p:nvPr>
            <p:ph idx="1"/>
          </p:nvPr>
        </p:nvSpPr>
        <p:spPr>
          <a:xfrm>
            <a:off x="630936" y="2660904"/>
            <a:ext cx="4818888" cy="3547872"/>
          </a:xfrm>
        </p:spPr>
        <p:txBody>
          <a:bodyPr vert="horz" lIns="91440" tIns="45720" rIns="91440" bIns="45720" rtlCol="0" anchor="t">
            <a:normAutofit fontScale="92500"/>
          </a:bodyPr>
          <a:lstStyle/>
          <a:p>
            <a:r>
              <a:rPr lang="fr-FR" sz="2200" dirty="0">
                <a:ea typeface="+mn-lt"/>
                <a:cs typeface="+mn-lt"/>
              </a:rPr>
              <a:t>On ne peut pas faire du </a:t>
            </a:r>
            <a:r>
              <a:rPr lang="fr-FR" sz="2200" dirty="0" err="1">
                <a:ea typeface="+mn-lt"/>
                <a:cs typeface="+mn-lt"/>
              </a:rPr>
              <a:t>pre</a:t>
            </a:r>
            <a:r>
              <a:rPr lang="fr-FR" sz="2200" dirty="0">
                <a:ea typeface="+mn-lt"/>
                <a:cs typeface="+mn-lt"/>
              </a:rPr>
              <a:t> </a:t>
            </a:r>
            <a:r>
              <a:rPr lang="fr-FR" sz="2200" dirty="0" err="1">
                <a:ea typeface="+mn-lt"/>
                <a:cs typeface="+mn-lt"/>
              </a:rPr>
              <a:t>filtering</a:t>
            </a:r>
            <a:r>
              <a:rPr lang="fr-FR" sz="2200" dirty="0">
                <a:ea typeface="+mn-lt"/>
                <a:cs typeface="+mn-lt"/>
              </a:rPr>
              <a:t> car les combos (et leur </a:t>
            </a:r>
            <a:r>
              <a:rPr lang="fr-FR" sz="2200" dirty="0" err="1">
                <a:ea typeface="+mn-lt"/>
                <a:cs typeface="+mn-lt"/>
              </a:rPr>
              <a:t>Xpath</a:t>
            </a:r>
            <a:r>
              <a:rPr lang="fr-FR" sz="2200" dirty="0">
                <a:ea typeface="+mn-lt"/>
                <a:cs typeface="+mn-lt"/>
              </a:rPr>
              <a:t>) de booking.com changent à chaque fois que nous cliquons sur une et même disparaissent, ce qui empêche de faire des multiples sélections. </a:t>
            </a:r>
          </a:p>
          <a:p>
            <a:endParaRPr lang="fr-FR" sz="2200" dirty="0">
              <a:cs typeface="Calibri" panose="020F0502020204030204"/>
            </a:endParaRPr>
          </a:p>
          <a:p>
            <a:r>
              <a:rPr lang="fr-FR" sz="2200" dirty="0">
                <a:cs typeface="Calibri" panose="020F0502020204030204"/>
              </a:rPr>
              <a:t>On a aussi les discounts qui pose problèmes, car ca change le nombre a scrapper, pas la même longueur.</a:t>
            </a:r>
          </a:p>
          <a:p>
            <a:r>
              <a:rPr lang="fr-FR" sz="2200" dirty="0">
                <a:cs typeface="Calibri" panose="020F0502020204030204"/>
              </a:rPr>
              <a:t>Et des fois on a pas de notes</a:t>
            </a:r>
          </a:p>
        </p:txBody>
      </p:sp>
      <p:pic>
        <p:nvPicPr>
          <p:cNvPr id="4" name="Image 4">
            <a:extLst>
              <a:ext uri="{FF2B5EF4-FFF2-40B4-BE49-F238E27FC236}">
                <a16:creationId xmlns:a16="http://schemas.microsoft.com/office/drawing/2014/main" id="{F7527349-E11D-33B9-2BA7-64F5C969314F}"/>
              </a:ext>
            </a:extLst>
          </p:cNvPr>
          <p:cNvPicPr>
            <a:picLocks noChangeAspect="1"/>
          </p:cNvPicPr>
          <p:nvPr/>
        </p:nvPicPr>
        <p:blipFill>
          <a:blip r:embed="rId2"/>
          <a:stretch>
            <a:fillRect/>
          </a:stretch>
        </p:blipFill>
        <p:spPr>
          <a:xfrm>
            <a:off x="7190042" y="640080"/>
            <a:ext cx="3276980" cy="5577840"/>
          </a:xfrm>
          <a:prstGeom prst="rect">
            <a:avLst/>
          </a:prstGeom>
        </p:spPr>
      </p:pic>
      <p:pic>
        <p:nvPicPr>
          <p:cNvPr id="5" name="Image 5">
            <a:extLst>
              <a:ext uri="{FF2B5EF4-FFF2-40B4-BE49-F238E27FC236}">
                <a16:creationId xmlns:a16="http://schemas.microsoft.com/office/drawing/2014/main" id="{D364970F-16FF-6198-1CAC-B3FF8A8C488D}"/>
              </a:ext>
            </a:extLst>
          </p:cNvPr>
          <p:cNvPicPr>
            <a:picLocks noChangeAspect="1"/>
          </p:cNvPicPr>
          <p:nvPr/>
        </p:nvPicPr>
        <p:blipFill>
          <a:blip r:embed="rId3"/>
          <a:stretch>
            <a:fillRect/>
          </a:stretch>
        </p:blipFill>
        <p:spPr>
          <a:xfrm>
            <a:off x="4751614" y="4566448"/>
            <a:ext cx="2266950" cy="1276567"/>
          </a:xfrm>
          <a:prstGeom prst="rect">
            <a:avLst/>
          </a:prstGeom>
        </p:spPr>
      </p:pic>
      <p:pic>
        <p:nvPicPr>
          <p:cNvPr id="6" name="Image 6" descr="Une image contenant texte&#10;&#10;Description générée automatiquement">
            <a:extLst>
              <a:ext uri="{FF2B5EF4-FFF2-40B4-BE49-F238E27FC236}">
                <a16:creationId xmlns:a16="http://schemas.microsoft.com/office/drawing/2014/main" id="{CC0D80C0-B25F-1C41-2120-D21DDEBF0195}"/>
              </a:ext>
            </a:extLst>
          </p:cNvPr>
          <p:cNvPicPr>
            <a:picLocks noChangeAspect="1"/>
          </p:cNvPicPr>
          <p:nvPr/>
        </p:nvPicPr>
        <p:blipFill>
          <a:blip r:embed="rId4"/>
          <a:stretch>
            <a:fillRect/>
          </a:stretch>
        </p:blipFill>
        <p:spPr>
          <a:xfrm>
            <a:off x="5704114" y="2394980"/>
            <a:ext cx="1409701" cy="1904754"/>
          </a:xfrm>
          <a:prstGeom prst="rect">
            <a:avLst/>
          </a:prstGeom>
        </p:spPr>
      </p:pic>
    </p:spTree>
    <p:extLst>
      <p:ext uri="{BB962C8B-B14F-4D97-AF65-F5344CB8AC3E}">
        <p14:creationId xmlns:p14="http://schemas.microsoft.com/office/powerpoint/2010/main" val="236207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F13C9E1-C1AE-35D1-B478-87B34917EF55}"/>
              </a:ext>
            </a:extLst>
          </p:cNvPr>
          <p:cNvSpPr>
            <a:spLocks noGrp="1"/>
          </p:cNvSpPr>
          <p:nvPr>
            <p:ph type="title"/>
          </p:nvPr>
        </p:nvSpPr>
        <p:spPr>
          <a:xfrm>
            <a:off x="577621" y="1462123"/>
            <a:ext cx="4368602" cy="907530"/>
          </a:xfrm>
        </p:spPr>
        <p:txBody>
          <a:bodyPr anchor="b">
            <a:normAutofit/>
          </a:bodyPr>
          <a:lstStyle/>
          <a:p>
            <a:r>
              <a:rPr lang="fr-FR" sz="5400" dirty="0">
                <a:cs typeface="Calibri Light"/>
              </a:rPr>
              <a:t>Réalisation  :</a:t>
            </a:r>
            <a:endParaRPr lang="fr-FR" sz="5400" dirty="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E5C776C-7243-8A32-6275-A9548B9A56CF}"/>
              </a:ext>
            </a:extLst>
          </p:cNvPr>
          <p:cNvSpPr>
            <a:spLocks noGrp="1"/>
          </p:cNvSpPr>
          <p:nvPr>
            <p:ph idx="1"/>
          </p:nvPr>
        </p:nvSpPr>
        <p:spPr>
          <a:xfrm>
            <a:off x="640080" y="2872899"/>
            <a:ext cx="4243589" cy="3320668"/>
          </a:xfrm>
        </p:spPr>
        <p:txBody>
          <a:bodyPr vert="horz" lIns="91440" tIns="45720" rIns="91440" bIns="45720" rtlCol="0" anchor="t">
            <a:normAutofit fontScale="92500" lnSpcReduction="10000"/>
          </a:bodyPr>
          <a:lstStyle/>
          <a:p>
            <a:pPr marL="457200" indent="-457200">
              <a:buFont typeface="Calibri" panose="020B0604020202020204" pitchFamily="34" charset="0"/>
              <a:buChar char="-"/>
            </a:pPr>
            <a:endParaRPr lang="fr-FR" sz="2000">
              <a:cs typeface="Calibri" panose="020F0502020204030204"/>
            </a:endParaRPr>
          </a:p>
          <a:p>
            <a:pPr marL="457200" indent="-457200">
              <a:buFont typeface="Calibri" panose="020B0604020202020204" pitchFamily="34" charset="0"/>
              <a:buChar char="-"/>
            </a:pPr>
            <a:r>
              <a:rPr lang="fr-FR" sz="2000" dirty="0">
                <a:cs typeface="Calibri" panose="020F0502020204030204"/>
              </a:rPr>
              <a:t>Recherche des villes les + visitées :</a:t>
            </a:r>
          </a:p>
          <a:p>
            <a:pPr marL="0" indent="0">
              <a:buNone/>
            </a:pPr>
            <a:r>
              <a:rPr lang="fr-FR" sz="2000" dirty="0">
                <a:cs typeface="Calibri" panose="020F0502020204030204"/>
              </a:rPr>
              <a:t>        ---&gt; </a:t>
            </a:r>
            <a:r>
              <a:rPr lang="fr-FR" sz="2000" dirty="0" err="1">
                <a:cs typeface="Calibri" panose="020F0502020204030204"/>
              </a:rPr>
              <a:t>Scrapping</a:t>
            </a:r>
            <a:r>
              <a:rPr lang="fr-FR" sz="2000" dirty="0">
                <a:cs typeface="Calibri" panose="020F0502020204030204"/>
              </a:rPr>
              <a:t> </a:t>
            </a:r>
            <a:r>
              <a:rPr lang="fr-FR" sz="2000" dirty="0">
                <a:ea typeface="+mn-lt"/>
                <a:cs typeface="+mn-lt"/>
              </a:rPr>
              <a:t> </a:t>
            </a:r>
            <a:r>
              <a:rPr lang="fr-FR" sz="2000" u="sng" dirty="0">
                <a:ea typeface="+mn-lt"/>
                <a:cs typeface="+mn-lt"/>
              </a:rPr>
              <a:t>One Week In.com</a:t>
            </a:r>
            <a:r>
              <a:rPr lang="fr-FR" sz="2000" dirty="0">
                <a:cs typeface="Calibri" panose="020F0502020204030204"/>
              </a:rPr>
              <a:t>  </a:t>
            </a:r>
          </a:p>
          <a:p>
            <a:pPr marL="457200" indent="-457200">
              <a:buFont typeface="Calibri" panose="020B0604020202020204" pitchFamily="34" charset="0"/>
              <a:buChar char="-"/>
            </a:pPr>
            <a:r>
              <a:rPr lang="fr-FR" sz="2000" dirty="0">
                <a:cs typeface="Calibri" panose="020F0502020204030204"/>
              </a:rPr>
              <a:t>Recherche de la météo actuelle :</a:t>
            </a:r>
          </a:p>
          <a:p>
            <a:pPr marL="0" indent="0">
              <a:buNone/>
            </a:pPr>
            <a:r>
              <a:rPr lang="fr-FR" sz="2000" dirty="0">
                <a:cs typeface="Calibri" panose="020F0502020204030204"/>
              </a:rPr>
              <a:t>        ---&gt; API Météo </a:t>
            </a:r>
          </a:p>
          <a:p>
            <a:pPr marL="342900" indent="-342900">
              <a:buFont typeface="Calibri" panose="020B0604020202020204" pitchFamily="34" charset="0"/>
              <a:buChar char="-"/>
            </a:pPr>
            <a:r>
              <a:rPr lang="fr-FR" sz="2000" dirty="0">
                <a:cs typeface="Calibri" panose="020F0502020204030204"/>
              </a:rPr>
              <a:t>Prédiction du meilleur moment pour voyager, et meilleur moment pour réserver</a:t>
            </a:r>
          </a:p>
          <a:p>
            <a:pPr marL="457200" indent="-457200">
              <a:buFont typeface="Calibri" panose="020B0604020202020204" pitchFamily="34" charset="0"/>
              <a:buChar char="-"/>
            </a:pPr>
            <a:r>
              <a:rPr lang="fr-FR" sz="2000" dirty="0">
                <a:cs typeface="Calibri" panose="020F0502020204030204"/>
              </a:rPr>
              <a:t>Recherche des hôtels :</a:t>
            </a:r>
          </a:p>
          <a:p>
            <a:pPr marL="0" indent="0">
              <a:buNone/>
            </a:pPr>
            <a:r>
              <a:rPr lang="fr-FR" sz="2000" dirty="0">
                <a:cs typeface="Calibri" panose="020F0502020204030204"/>
              </a:rPr>
              <a:t>        ---&gt; </a:t>
            </a:r>
            <a:r>
              <a:rPr lang="fr-FR" sz="2000" dirty="0" err="1">
                <a:cs typeface="Calibri" panose="020F0502020204030204"/>
              </a:rPr>
              <a:t>Scrapping</a:t>
            </a:r>
            <a:r>
              <a:rPr lang="fr-FR" sz="2000" dirty="0">
                <a:cs typeface="Calibri" panose="020F0502020204030204"/>
              </a:rPr>
              <a:t> site  Booking.com</a:t>
            </a:r>
          </a:p>
        </p:txBody>
      </p:sp>
      <p:pic>
        <p:nvPicPr>
          <p:cNvPr id="5" name="Picture 4" descr="Punaises rouges sur une carte">
            <a:extLst>
              <a:ext uri="{FF2B5EF4-FFF2-40B4-BE49-F238E27FC236}">
                <a16:creationId xmlns:a16="http://schemas.microsoft.com/office/drawing/2014/main" id="{C9CFE91C-596A-FE7A-5337-0A5CBFB445C9}"/>
              </a:ext>
            </a:extLst>
          </p:cNvPr>
          <p:cNvPicPr>
            <a:picLocks noChangeAspect="1"/>
          </p:cNvPicPr>
          <p:nvPr/>
        </p:nvPicPr>
        <p:blipFill rotWithShape="1">
          <a:blip r:embed="rId2"/>
          <a:srcRect l="8466" r="1630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Espace réservé du numéro de diapositive 3">
            <a:extLst>
              <a:ext uri="{FF2B5EF4-FFF2-40B4-BE49-F238E27FC236}">
                <a16:creationId xmlns:a16="http://schemas.microsoft.com/office/drawing/2014/main" id="{411B9468-BD0E-556D-038E-31791A0569C1}"/>
              </a:ext>
            </a:extLst>
          </p:cNvPr>
          <p:cNvSpPr>
            <a:spLocks noGrp="1"/>
          </p:cNvSpPr>
          <p:nvPr>
            <p:ph type="sldNum" sz="quarter" idx="12"/>
          </p:nvPr>
        </p:nvSpPr>
        <p:spPr/>
        <p:txBody>
          <a:bodyPr/>
          <a:lstStyle/>
          <a:p>
            <a:fld id="{653983F2-A629-7648-9DDC-1B098F11396E}" type="slidenum">
              <a:rPr lang="fr-FR" smtClean="0"/>
              <a:t>4</a:t>
            </a:fld>
            <a:endParaRPr lang="fr-FR"/>
          </a:p>
        </p:txBody>
      </p:sp>
    </p:spTree>
    <p:extLst>
      <p:ext uri="{BB962C8B-B14F-4D97-AF65-F5344CB8AC3E}">
        <p14:creationId xmlns:p14="http://schemas.microsoft.com/office/powerpoint/2010/main" val="949345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5E2B18D-DB67-8E38-C869-76E010174AD2}"/>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sz="4600" kern="1200" dirty="0">
                <a:latin typeface="+mj-lt"/>
                <a:ea typeface="+mj-ea"/>
                <a:cs typeface="+mj-cs"/>
              </a:rPr>
              <a:t>Scrapping </a:t>
            </a:r>
            <a:r>
              <a:rPr lang="en-US" sz="4600" kern="1200" dirty="0" err="1">
                <a:latin typeface="+mj-lt"/>
                <a:ea typeface="+mj-ea"/>
                <a:cs typeface="+mj-cs"/>
              </a:rPr>
              <a:t>Paramétrisé</a:t>
            </a:r>
            <a:r>
              <a:rPr lang="en-US" sz="4600" dirty="0"/>
              <a:t> (nouveau)</a:t>
            </a:r>
            <a:r>
              <a:rPr lang="en-US" sz="4600" kern="1200" dirty="0">
                <a:latin typeface="+mj-lt"/>
                <a:ea typeface="+mj-ea"/>
                <a:cs typeface="+mj-cs"/>
              </a:rPr>
              <a:t> :</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6CB529A7-2F11-E915-B578-DB84DAEA5EC9}"/>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On voit que l'on a aussi scrappé le prix, qui peut être par la suite trié et filtreé.</a:t>
            </a:r>
          </a:p>
        </p:txBody>
      </p:sp>
      <p:pic>
        <p:nvPicPr>
          <p:cNvPr id="4" name="Image 4" descr="Une image contenant table&#10;&#10;Description générée automatiquement">
            <a:extLst>
              <a:ext uri="{FF2B5EF4-FFF2-40B4-BE49-F238E27FC236}">
                <a16:creationId xmlns:a16="http://schemas.microsoft.com/office/drawing/2014/main" id="{FE63EEA6-F0BF-707E-1F60-0D1590204C82}"/>
              </a:ext>
            </a:extLst>
          </p:cNvPr>
          <p:cNvPicPr>
            <a:picLocks noGrp="1" noChangeAspect="1"/>
          </p:cNvPicPr>
          <p:nvPr>
            <p:ph idx="1"/>
          </p:nvPr>
        </p:nvPicPr>
        <p:blipFill>
          <a:blip r:embed="rId2"/>
          <a:stretch>
            <a:fillRect/>
          </a:stretch>
        </p:blipFill>
        <p:spPr>
          <a:xfrm>
            <a:off x="4654296" y="1711699"/>
            <a:ext cx="6903720" cy="3434601"/>
          </a:xfrm>
          <a:prstGeom prst="rect">
            <a:avLst/>
          </a:prstGeom>
        </p:spPr>
      </p:pic>
    </p:spTree>
    <p:extLst>
      <p:ext uri="{BB962C8B-B14F-4D97-AF65-F5344CB8AC3E}">
        <p14:creationId xmlns:p14="http://schemas.microsoft.com/office/powerpoint/2010/main" val="4076042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523255F-023F-0109-9F0D-230B1404F6C0}"/>
              </a:ext>
            </a:extLst>
          </p:cNvPr>
          <p:cNvSpPr>
            <a:spLocks noGrp="1"/>
          </p:cNvSpPr>
          <p:nvPr>
            <p:ph type="title"/>
          </p:nvPr>
        </p:nvSpPr>
        <p:spPr>
          <a:xfrm>
            <a:off x="630936" y="639520"/>
            <a:ext cx="3429000" cy="1719072"/>
          </a:xfrm>
        </p:spPr>
        <p:txBody>
          <a:bodyPr anchor="b">
            <a:normAutofit/>
          </a:bodyPr>
          <a:lstStyle/>
          <a:p>
            <a:r>
              <a:rPr lang="fr-FR" sz="5400">
                <a:cs typeface="Calibri Light"/>
              </a:rPr>
              <a:t>Volumétrie (nouveau)</a:t>
            </a:r>
            <a:endParaRPr lang="fr-FR" sz="5400"/>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983545F7-0D1D-8522-278A-999E41377042}"/>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fr-FR" sz="2000">
                <a:cs typeface="Calibri"/>
              </a:rPr>
              <a:t>Scrapping paramétrée :</a:t>
            </a:r>
          </a:p>
          <a:p>
            <a:r>
              <a:rPr lang="fr-FR" sz="2000">
                <a:cs typeface="Calibri"/>
              </a:rPr>
              <a:t>Avec paramètre : </a:t>
            </a:r>
          </a:p>
          <a:p>
            <a:r>
              <a:rPr lang="fr-FR" sz="2000">
                <a:cs typeface="Calibri"/>
              </a:rPr>
              <a:t>Du 22 au 29 janvier 2023</a:t>
            </a:r>
          </a:p>
          <a:p>
            <a:r>
              <a:rPr lang="fr-FR" sz="2000">
                <a:cs typeface="Calibri"/>
              </a:rPr>
              <a:t>2 adultes et 2 enfants </a:t>
            </a:r>
          </a:p>
          <a:p>
            <a:r>
              <a:rPr lang="fr-FR" sz="2000">
                <a:cs typeface="Calibri"/>
              </a:rPr>
              <a:t>3 chambres </a:t>
            </a:r>
          </a:p>
          <a:p>
            <a:endParaRPr lang="fr-FR" sz="2000">
              <a:cs typeface="Calibri"/>
            </a:endParaRPr>
          </a:p>
          <a:p>
            <a:r>
              <a:rPr lang="fr-FR" sz="2000">
                <a:cs typeface="Calibri"/>
              </a:rPr>
              <a:t>Volumétrie : 105 hotels/appartement/maison choisi</a:t>
            </a:r>
          </a:p>
        </p:txBody>
      </p:sp>
      <p:pic>
        <p:nvPicPr>
          <p:cNvPr id="4" name="Image 4" descr="Une image contenant table&#10;&#10;Description générée automatiquement">
            <a:extLst>
              <a:ext uri="{FF2B5EF4-FFF2-40B4-BE49-F238E27FC236}">
                <a16:creationId xmlns:a16="http://schemas.microsoft.com/office/drawing/2014/main" id="{6289692E-0A4F-713C-09EE-920CD5AE83CF}"/>
              </a:ext>
            </a:extLst>
          </p:cNvPr>
          <p:cNvPicPr>
            <a:picLocks noChangeAspect="1"/>
          </p:cNvPicPr>
          <p:nvPr/>
        </p:nvPicPr>
        <p:blipFill>
          <a:blip r:embed="rId2"/>
          <a:stretch>
            <a:fillRect/>
          </a:stretch>
        </p:blipFill>
        <p:spPr>
          <a:xfrm>
            <a:off x="4654296" y="1521847"/>
            <a:ext cx="6903720" cy="3814305"/>
          </a:xfrm>
          <a:prstGeom prst="rect">
            <a:avLst/>
          </a:prstGeom>
        </p:spPr>
      </p:pic>
    </p:spTree>
    <p:extLst>
      <p:ext uri="{BB962C8B-B14F-4D97-AF65-F5344CB8AC3E}">
        <p14:creationId xmlns:p14="http://schemas.microsoft.com/office/powerpoint/2010/main" val="1540950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3BF1A2-9396-274C-0E3B-141C6598722A}"/>
              </a:ext>
            </a:extLst>
          </p:cNvPr>
          <p:cNvSpPr>
            <a:spLocks noGrp="1"/>
          </p:cNvSpPr>
          <p:nvPr>
            <p:ph type="title"/>
          </p:nvPr>
        </p:nvSpPr>
        <p:spPr/>
        <p:txBody>
          <a:bodyPr/>
          <a:lstStyle/>
          <a:p>
            <a:r>
              <a:rPr lang="fr-FR" dirty="0">
                <a:cs typeface="Calibri Light"/>
              </a:rPr>
              <a:t>Liens importants</a:t>
            </a:r>
            <a:endParaRPr lang="fr-FR" dirty="0"/>
          </a:p>
        </p:txBody>
      </p:sp>
      <p:sp>
        <p:nvSpPr>
          <p:cNvPr id="3" name="Espace réservé du contenu 2">
            <a:extLst>
              <a:ext uri="{FF2B5EF4-FFF2-40B4-BE49-F238E27FC236}">
                <a16:creationId xmlns:a16="http://schemas.microsoft.com/office/drawing/2014/main" id="{B2C3C3CE-EC7C-FBC9-035D-F14A9D4A692D}"/>
              </a:ext>
            </a:extLst>
          </p:cNvPr>
          <p:cNvSpPr>
            <a:spLocks noGrp="1"/>
          </p:cNvSpPr>
          <p:nvPr>
            <p:ph idx="1"/>
          </p:nvPr>
        </p:nvSpPr>
        <p:spPr/>
        <p:txBody>
          <a:bodyPr vert="horz" lIns="91440" tIns="45720" rIns="91440" bIns="45720" rtlCol="0" anchor="t">
            <a:normAutofit fontScale="85000" lnSpcReduction="20000"/>
          </a:bodyPr>
          <a:lstStyle/>
          <a:p>
            <a:r>
              <a:rPr lang="fr-FR" dirty="0">
                <a:ea typeface="+mn-lt"/>
                <a:cs typeface="+mn-lt"/>
              </a:rPr>
              <a:t>-le lien </a:t>
            </a:r>
            <a:r>
              <a:rPr lang="fr-FR" dirty="0" err="1">
                <a:ea typeface="+mn-lt"/>
                <a:cs typeface="+mn-lt"/>
              </a:rPr>
              <a:t>Github</a:t>
            </a:r>
            <a:r>
              <a:rPr lang="fr-FR" dirty="0">
                <a:ea typeface="+mn-lt"/>
                <a:cs typeface="+mn-lt"/>
              </a:rPr>
              <a:t> du projet :https://github.com/Jeremie2693/Projet-Web-</a:t>
            </a:r>
            <a:r>
              <a:rPr lang="fr-FR" dirty="0" err="1">
                <a:ea typeface="+mn-lt"/>
                <a:cs typeface="+mn-lt"/>
              </a:rPr>
              <a:t>Scrapping</a:t>
            </a:r>
            <a:endParaRPr lang="fr-FR" dirty="0" err="1">
              <a:cs typeface="Calibri" panose="020F0502020204030204"/>
            </a:endParaRPr>
          </a:p>
          <a:p>
            <a:r>
              <a:rPr lang="fr-FR" dirty="0">
                <a:ea typeface="+mn-lt"/>
                <a:cs typeface="+mn-lt"/>
              </a:rPr>
              <a:t>-les liens vers les sites  utilisés : </a:t>
            </a:r>
            <a:endParaRPr lang="fr-FR" dirty="0"/>
          </a:p>
          <a:p>
            <a:pPr marL="0" indent="0">
              <a:buNone/>
            </a:pPr>
            <a:r>
              <a:rPr lang="fr-FR" dirty="0">
                <a:ea typeface="+mn-lt"/>
                <a:cs typeface="+mn-lt"/>
              </a:rPr>
              <a:t>Adresse </a:t>
            </a:r>
            <a:r>
              <a:rPr lang="fr-FR" dirty="0" err="1">
                <a:ea typeface="+mn-lt"/>
                <a:cs typeface="+mn-lt"/>
              </a:rPr>
              <a:t>Ip</a:t>
            </a:r>
            <a:r>
              <a:rPr lang="fr-FR" dirty="0">
                <a:ea typeface="+mn-lt"/>
                <a:cs typeface="+mn-lt"/>
              </a:rPr>
              <a:t> : </a:t>
            </a:r>
            <a:r>
              <a:rPr lang="fr-FR" dirty="0">
                <a:ea typeface="+mn-lt"/>
                <a:cs typeface="+mn-lt"/>
                <a:hlinkClick r:id="rId2"/>
              </a:rPr>
              <a:t>https://api.ipify.org</a:t>
            </a:r>
            <a:endParaRPr lang="fr-FR" dirty="0">
              <a:ea typeface="+mn-lt"/>
              <a:cs typeface="+mn-lt"/>
            </a:endParaRPr>
          </a:p>
          <a:p>
            <a:pPr marL="0" indent="0">
              <a:buNone/>
            </a:pPr>
            <a:r>
              <a:rPr lang="fr-FR" dirty="0" err="1">
                <a:ea typeface="+mn-lt"/>
                <a:cs typeface="+mn-lt"/>
              </a:rPr>
              <a:t>Scrapping</a:t>
            </a:r>
            <a:r>
              <a:rPr lang="fr-FR" dirty="0">
                <a:ea typeface="+mn-lt"/>
                <a:cs typeface="+mn-lt"/>
              </a:rPr>
              <a:t> de la Localisation </a:t>
            </a:r>
            <a:r>
              <a:rPr lang="fr-FR" dirty="0" err="1">
                <a:ea typeface="+mn-lt"/>
                <a:cs typeface="+mn-lt"/>
              </a:rPr>
              <a:t>Ip</a:t>
            </a:r>
            <a:r>
              <a:rPr lang="fr-FR" dirty="0">
                <a:ea typeface="+mn-lt"/>
                <a:cs typeface="+mn-lt"/>
              </a:rPr>
              <a:t> : </a:t>
            </a:r>
            <a:r>
              <a:rPr lang="fr-FR" dirty="0">
                <a:ea typeface="+mn-lt"/>
                <a:cs typeface="+mn-lt"/>
                <a:hlinkClick r:id="rId3"/>
              </a:rPr>
              <a:t>https://mon-adresse-ip.fr/localiser-une-adresse-ip/</a:t>
            </a:r>
            <a:endParaRPr lang="fr-FR" dirty="0">
              <a:ea typeface="+mn-lt"/>
              <a:cs typeface="+mn-lt"/>
            </a:endParaRPr>
          </a:p>
          <a:p>
            <a:pPr marL="0" indent="0">
              <a:buNone/>
            </a:pPr>
            <a:r>
              <a:rPr lang="fr-FR" dirty="0">
                <a:ea typeface="+mn-lt"/>
                <a:cs typeface="+mn-lt"/>
              </a:rPr>
              <a:t>35 villes les plus visité de France : </a:t>
            </a:r>
            <a:r>
              <a:rPr lang="fr-FR" dirty="0">
                <a:ea typeface="+mn-lt"/>
                <a:cs typeface="+mn-lt"/>
                <a:hlinkClick r:id="rId4"/>
              </a:rPr>
              <a:t>https://one-week-in.com/35-cities-to-visit-in-france/</a:t>
            </a:r>
            <a:endParaRPr lang="fr-FR" dirty="0">
              <a:ea typeface="+mn-lt"/>
              <a:cs typeface="+mn-lt"/>
            </a:endParaRPr>
          </a:p>
          <a:p>
            <a:pPr marL="0" indent="0">
              <a:buNone/>
            </a:pPr>
            <a:r>
              <a:rPr lang="fr-FR" dirty="0" err="1">
                <a:ea typeface="+mn-lt"/>
                <a:cs typeface="+mn-lt"/>
              </a:rPr>
              <a:t>Scrapping</a:t>
            </a:r>
            <a:r>
              <a:rPr lang="fr-FR" dirty="0">
                <a:ea typeface="+mn-lt"/>
                <a:cs typeface="+mn-lt"/>
              </a:rPr>
              <a:t> des données booking.com : https://www.booking.com</a:t>
            </a:r>
          </a:p>
          <a:p>
            <a:r>
              <a:rPr lang="fr-FR" dirty="0">
                <a:ea typeface="+mn-lt"/>
                <a:cs typeface="+mn-lt"/>
              </a:rPr>
              <a:t>-les clés pour accéder aux api. :</a:t>
            </a:r>
          </a:p>
          <a:p>
            <a:pPr marL="0" indent="0">
              <a:buNone/>
            </a:pPr>
            <a:r>
              <a:rPr lang="fr-FR" dirty="0">
                <a:cs typeface="Calibri" panose="020F0502020204030204"/>
              </a:rPr>
              <a:t>Clé open </a:t>
            </a:r>
            <a:r>
              <a:rPr lang="fr-FR" dirty="0" err="1">
                <a:cs typeface="Calibri" panose="020F0502020204030204"/>
              </a:rPr>
              <a:t>weather</a:t>
            </a:r>
            <a:r>
              <a:rPr lang="fr-FR" dirty="0">
                <a:cs typeface="Calibri" panose="020F0502020204030204"/>
              </a:rPr>
              <a:t> </a:t>
            </a:r>
            <a:r>
              <a:rPr lang="fr-FR" dirty="0" err="1">
                <a:cs typeface="Calibri" panose="020F0502020204030204"/>
              </a:rPr>
              <a:t>map</a:t>
            </a:r>
            <a:r>
              <a:rPr lang="fr-FR" dirty="0">
                <a:cs typeface="Calibri" panose="020F0502020204030204"/>
              </a:rPr>
              <a:t>: </a:t>
            </a:r>
            <a:r>
              <a:rPr lang="fr-FR" dirty="0">
                <a:ea typeface="+mn-lt"/>
                <a:cs typeface="+mn-lt"/>
              </a:rPr>
              <a:t>918a35b1534d62a40849c70979c2e98b</a:t>
            </a:r>
            <a:endParaRPr lang="fr-FR" dirty="0">
              <a:cs typeface="Calibri" panose="020F0502020204030204"/>
            </a:endParaRPr>
          </a:p>
          <a:p>
            <a:pPr marL="0" indent="0">
              <a:buNone/>
            </a:pPr>
            <a:endParaRPr lang="fr-FR" dirty="0">
              <a:cs typeface="Calibri" panose="020F0502020204030204"/>
            </a:endParaRPr>
          </a:p>
          <a:p>
            <a:r>
              <a:rPr lang="fr-FR" dirty="0">
                <a:ea typeface="+mn-lt"/>
                <a:cs typeface="+mn-lt"/>
              </a:rPr>
              <a:t>Le notebook rentre plus en détail de ce qui est fait. </a:t>
            </a:r>
            <a:endParaRPr lang="fr-FR" dirty="0">
              <a:cs typeface="Calibri"/>
            </a:endParaRPr>
          </a:p>
          <a:p>
            <a:endParaRPr lang="fr-FR" dirty="0">
              <a:cs typeface="Calibri"/>
            </a:endParaRPr>
          </a:p>
        </p:txBody>
      </p:sp>
    </p:spTree>
    <p:extLst>
      <p:ext uri="{BB962C8B-B14F-4D97-AF65-F5344CB8AC3E}">
        <p14:creationId xmlns:p14="http://schemas.microsoft.com/office/powerpoint/2010/main" val="1011062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F74684-C767-89C7-6D9B-C1034A93F71A}"/>
              </a:ext>
            </a:extLst>
          </p:cNvPr>
          <p:cNvSpPr>
            <a:spLocks noGrp="1"/>
          </p:cNvSpPr>
          <p:nvPr>
            <p:ph type="title"/>
          </p:nvPr>
        </p:nvSpPr>
        <p:spPr/>
        <p:txBody>
          <a:bodyPr/>
          <a:lstStyle/>
          <a:p>
            <a:r>
              <a:rPr lang="fr-FR" dirty="0">
                <a:cs typeface="Calibri Light"/>
              </a:rPr>
              <a:t>Conclusion</a:t>
            </a:r>
            <a:endParaRPr lang="fr-FR" dirty="0"/>
          </a:p>
        </p:txBody>
      </p:sp>
      <p:sp>
        <p:nvSpPr>
          <p:cNvPr id="3" name="Espace réservé du contenu 2">
            <a:extLst>
              <a:ext uri="{FF2B5EF4-FFF2-40B4-BE49-F238E27FC236}">
                <a16:creationId xmlns:a16="http://schemas.microsoft.com/office/drawing/2014/main" id="{20819FEF-DFAC-29C6-5BD3-3E3A31A18333}"/>
              </a:ext>
            </a:extLst>
          </p:cNvPr>
          <p:cNvSpPr>
            <a:spLocks noGrp="1"/>
          </p:cNvSpPr>
          <p:nvPr>
            <p:ph idx="1"/>
          </p:nvPr>
        </p:nvSpPr>
        <p:spPr/>
        <p:txBody>
          <a:bodyPr vert="horz" lIns="91440" tIns="45720" rIns="91440" bIns="45720" rtlCol="0" anchor="t">
            <a:normAutofit/>
          </a:bodyPr>
          <a:lstStyle/>
          <a:p>
            <a:r>
              <a:rPr lang="fr-FR" dirty="0">
                <a:cs typeface="Calibri"/>
              </a:rPr>
              <a:t>Booking.com est un site difficulté normal quand il s'agit de faire du simple </a:t>
            </a:r>
            <a:r>
              <a:rPr lang="fr-FR" dirty="0" err="1">
                <a:cs typeface="Calibri"/>
              </a:rPr>
              <a:t>scrapping</a:t>
            </a:r>
            <a:r>
              <a:rPr lang="fr-FR" dirty="0">
                <a:cs typeface="Calibri"/>
              </a:rPr>
              <a:t>.</a:t>
            </a:r>
          </a:p>
          <a:p>
            <a:r>
              <a:rPr lang="fr-FR" dirty="0">
                <a:cs typeface="Calibri"/>
              </a:rPr>
              <a:t>Mais si on doit changer les paramètres sur le site cela devient compliqué.</a:t>
            </a:r>
          </a:p>
          <a:p>
            <a:endParaRPr lang="fr-FR" dirty="0">
              <a:cs typeface="Calibri"/>
            </a:endParaRPr>
          </a:p>
        </p:txBody>
      </p:sp>
    </p:spTree>
    <p:extLst>
      <p:ext uri="{BB962C8B-B14F-4D97-AF65-F5344CB8AC3E}">
        <p14:creationId xmlns:p14="http://schemas.microsoft.com/office/powerpoint/2010/main" val="27015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4" descr="Une image contenant texte&#10;&#10;Description générée automatiquement">
            <a:extLst>
              <a:ext uri="{FF2B5EF4-FFF2-40B4-BE49-F238E27FC236}">
                <a16:creationId xmlns:a16="http://schemas.microsoft.com/office/drawing/2014/main" id="{EF26F0DE-F7C5-0EC4-7B62-CAC86F88C54E}"/>
              </a:ext>
            </a:extLst>
          </p:cNvPr>
          <p:cNvPicPr>
            <a:picLocks noGrp="1" noChangeAspect="1"/>
          </p:cNvPicPr>
          <p:nvPr>
            <p:ph idx="1"/>
          </p:nvPr>
        </p:nvPicPr>
        <p:blipFill>
          <a:blip r:embed="rId2"/>
          <a:stretch>
            <a:fillRect/>
          </a:stretch>
        </p:blipFill>
        <p:spPr>
          <a:xfrm>
            <a:off x="256221" y="204208"/>
            <a:ext cx="11692049" cy="5108246"/>
          </a:xfrm>
          <a:prstGeom prst="rect">
            <a:avLst/>
          </a:prstGeom>
        </p:spPr>
      </p:pic>
      <p:sp>
        <p:nvSpPr>
          <p:cNvPr id="2" name="ZoneTexte 1">
            <a:extLst>
              <a:ext uri="{FF2B5EF4-FFF2-40B4-BE49-F238E27FC236}">
                <a16:creationId xmlns:a16="http://schemas.microsoft.com/office/drawing/2014/main" id="{2E8B7E2E-9541-964F-D30E-087B5A455749}"/>
              </a:ext>
            </a:extLst>
          </p:cNvPr>
          <p:cNvSpPr txBox="1"/>
          <p:nvPr/>
        </p:nvSpPr>
        <p:spPr>
          <a:xfrm>
            <a:off x="248478" y="5714999"/>
            <a:ext cx="111036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Ici on scrappe les noms des villes les plus visitées en France ce qui n'était pas fait avant, si les villes changent cela sera pris en compte. </a:t>
            </a:r>
            <a:endParaRPr lang="fr-FR" dirty="0"/>
          </a:p>
        </p:txBody>
      </p:sp>
    </p:spTree>
    <p:extLst>
      <p:ext uri="{BB962C8B-B14F-4D97-AF65-F5344CB8AC3E}">
        <p14:creationId xmlns:p14="http://schemas.microsoft.com/office/powerpoint/2010/main" val="142452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1921759-1C7F-448F-1EC2-B4DC5D56B99B}"/>
              </a:ext>
            </a:extLst>
          </p:cNvPr>
          <p:cNvSpPr>
            <a:spLocks noGrp="1"/>
          </p:cNvSpPr>
          <p:nvPr>
            <p:ph type="title"/>
          </p:nvPr>
        </p:nvSpPr>
        <p:spPr>
          <a:xfrm>
            <a:off x="640080" y="325369"/>
            <a:ext cx="4368602" cy="1956841"/>
          </a:xfrm>
        </p:spPr>
        <p:txBody>
          <a:bodyPr anchor="b">
            <a:normAutofit/>
          </a:bodyPr>
          <a:lstStyle/>
          <a:p>
            <a:r>
              <a:rPr lang="fr-FR" sz="4200" dirty="0">
                <a:ea typeface="+mj-lt"/>
                <a:cs typeface="+mj-lt"/>
              </a:rPr>
              <a:t>Recherche de la localisation actuelle</a:t>
            </a:r>
            <a:endParaRPr lang="fr-FR" sz="42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31152A6-FAF3-74CF-4E1E-677B6052D6D9}"/>
              </a:ext>
            </a:extLst>
          </p:cNvPr>
          <p:cNvSpPr>
            <a:spLocks noGrp="1"/>
          </p:cNvSpPr>
          <p:nvPr>
            <p:ph idx="1"/>
          </p:nvPr>
        </p:nvSpPr>
        <p:spPr>
          <a:xfrm>
            <a:off x="640080" y="2872899"/>
            <a:ext cx="4243589" cy="3320668"/>
          </a:xfrm>
        </p:spPr>
        <p:txBody>
          <a:bodyPr vert="horz" lIns="91440" tIns="45720" rIns="91440" bIns="45720" rtlCol="0" anchor="t">
            <a:normAutofit fontScale="92500" lnSpcReduction="20000"/>
          </a:bodyPr>
          <a:lstStyle/>
          <a:p>
            <a:pPr marL="0" indent="0">
              <a:buNone/>
            </a:pPr>
            <a:r>
              <a:rPr lang="fr-FR" sz="2000" dirty="0">
                <a:cs typeface="Calibri" panose="020F0502020204030204"/>
              </a:rPr>
              <a:t>Objectif :</a:t>
            </a:r>
          </a:p>
          <a:p>
            <a:pPr marL="0" indent="0">
              <a:buNone/>
            </a:pPr>
            <a:r>
              <a:rPr lang="fr-FR" sz="2000" dirty="0">
                <a:cs typeface="Calibri" panose="020F0502020204030204"/>
              </a:rPr>
              <a:t>Découvrir la localisation de la personne souhaitant répondre à ce besoin. En localisant son adresse IP</a:t>
            </a:r>
          </a:p>
          <a:p>
            <a:pPr marL="0" indent="0">
              <a:buNone/>
            </a:pPr>
            <a:r>
              <a:rPr lang="fr-FR" sz="2000" dirty="0">
                <a:cs typeface="Calibri" panose="020F0502020204030204"/>
              </a:rPr>
              <a:t>API : </a:t>
            </a:r>
            <a:r>
              <a:rPr lang="fr-FR" sz="2000" dirty="0" err="1">
                <a:cs typeface="Calibri" panose="020F0502020204030204"/>
              </a:rPr>
              <a:t>iPify</a:t>
            </a:r>
            <a:r>
              <a:rPr lang="fr-FR" sz="2000" dirty="0">
                <a:cs typeface="Calibri" panose="020F0502020204030204"/>
              </a:rPr>
              <a:t> </a:t>
            </a:r>
          </a:p>
          <a:p>
            <a:pPr marL="0" indent="0">
              <a:buNone/>
            </a:pPr>
            <a:r>
              <a:rPr lang="fr-FR" sz="2000" dirty="0">
                <a:ea typeface="+mn-lt"/>
                <a:cs typeface="+mn-lt"/>
              </a:rPr>
              <a:t>Récupération des données de géolocalisation actuelle</a:t>
            </a:r>
            <a:endParaRPr lang="fr-FR" dirty="0"/>
          </a:p>
          <a:p>
            <a:pPr marL="0" indent="0">
              <a:buNone/>
            </a:pPr>
            <a:endParaRPr lang="fr-FR" sz="2000" dirty="0">
              <a:cs typeface="Calibri" panose="020F0502020204030204"/>
            </a:endParaRPr>
          </a:p>
          <a:p>
            <a:pPr marL="0" indent="0">
              <a:buNone/>
            </a:pPr>
            <a:r>
              <a:rPr lang="fr-FR" sz="2000" dirty="0">
                <a:cs typeface="Calibri" panose="020F0502020204030204"/>
              </a:rPr>
              <a:t>API : </a:t>
            </a:r>
            <a:r>
              <a:rPr lang="fr-FR" sz="2000" dirty="0" err="1">
                <a:cs typeface="Calibri" panose="020F0502020204030204"/>
              </a:rPr>
              <a:t>OpenStreetmap</a:t>
            </a:r>
            <a:endParaRPr lang="fr-FR" sz="2000" dirty="0">
              <a:cs typeface="Calibri" panose="020F0502020204030204"/>
            </a:endParaRPr>
          </a:p>
          <a:p>
            <a:pPr marL="0" indent="0">
              <a:buNone/>
            </a:pPr>
            <a:r>
              <a:rPr lang="fr-FR" sz="2000" dirty="0">
                <a:cs typeface="Calibri" panose="020F0502020204030204"/>
              </a:rPr>
              <a:t>Pour avoir la longitude/latitude de chaque ville.</a:t>
            </a:r>
          </a:p>
          <a:p>
            <a:pPr marL="0" indent="0">
              <a:buNone/>
            </a:pPr>
            <a:endParaRPr lang="fr-FR" sz="2000">
              <a:cs typeface="Calibri" panose="020F0502020204030204"/>
            </a:endParaRPr>
          </a:p>
          <a:p>
            <a:pPr marL="0" indent="0">
              <a:buNone/>
            </a:pPr>
            <a:endParaRPr lang="fr-FR" sz="2000" dirty="0">
              <a:cs typeface="Calibri" panose="020F0502020204030204"/>
            </a:endParaRPr>
          </a:p>
        </p:txBody>
      </p:sp>
      <p:pic>
        <p:nvPicPr>
          <p:cNvPr id="4" name="Image 4" descr="Une image contenant texte&#10;&#10;Description générée automatiquement">
            <a:extLst>
              <a:ext uri="{FF2B5EF4-FFF2-40B4-BE49-F238E27FC236}">
                <a16:creationId xmlns:a16="http://schemas.microsoft.com/office/drawing/2014/main" id="{133C2785-41CC-20E9-0CD5-EB90FE6F8D3F}"/>
              </a:ext>
            </a:extLst>
          </p:cNvPr>
          <p:cNvPicPr>
            <a:picLocks noChangeAspect="1"/>
          </p:cNvPicPr>
          <p:nvPr/>
        </p:nvPicPr>
        <p:blipFill rotWithShape="1">
          <a:blip r:embed="rId2"/>
          <a:srcRect r="-1" b="30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Espace réservé du numéro de diapositive 4">
            <a:extLst>
              <a:ext uri="{FF2B5EF4-FFF2-40B4-BE49-F238E27FC236}">
                <a16:creationId xmlns:a16="http://schemas.microsoft.com/office/drawing/2014/main" id="{F64E092E-00F8-7BE7-9DD7-9BA446C7938B}"/>
              </a:ext>
            </a:extLst>
          </p:cNvPr>
          <p:cNvSpPr>
            <a:spLocks noGrp="1"/>
          </p:cNvSpPr>
          <p:nvPr>
            <p:ph type="sldNum" sz="quarter" idx="12"/>
          </p:nvPr>
        </p:nvSpPr>
        <p:spPr/>
        <p:txBody>
          <a:bodyPr/>
          <a:lstStyle/>
          <a:p>
            <a:fld id="{653983F2-A629-7648-9DDC-1B098F11396E}" type="slidenum">
              <a:rPr lang="fr-FR" smtClean="0"/>
              <a:t>6</a:t>
            </a:fld>
            <a:endParaRPr lang="fr-FR"/>
          </a:p>
        </p:txBody>
      </p:sp>
    </p:spTree>
    <p:extLst>
      <p:ext uri="{BB962C8B-B14F-4D97-AF65-F5344CB8AC3E}">
        <p14:creationId xmlns:p14="http://schemas.microsoft.com/office/powerpoint/2010/main" val="410482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Une image contenant texte&#10;&#10;Description générée automatiquement">
            <a:extLst>
              <a:ext uri="{FF2B5EF4-FFF2-40B4-BE49-F238E27FC236}">
                <a16:creationId xmlns:a16="http://schemas.microsoft.com/office/drawing/2014/main" id="{ABA114C7-922D-7A6A-C92F-AFF9277E3572}"/>
              </a:ext>
            </a:extLst>
          </p:cNvPr>
          <p:cNvPicPr>
            <a:picLocks noChangeAspect="1"/>
          </p:cNvPicPr>
          <p:nvPr/>
        </p:nvPicPr>
        <p:blipFill>
          <a:blip r:embed="rId2"/>
          <a:stretch>
            <a:fillRect/>
          </a:stretch>
        </p:blipFill>
        <p:spPr>
          <a:xfrm>
            <a:off x="3358551" y="2894495"/>
            <a:ext cx="8220972" cy="3786331"/>
          </a:xfrm>
          <a:prstGeom prst="rect">
            <a:avLst/>
          </a:prstGeom>
        </p:spPr>
      </p:pic>
      <p:pic>
        <p:nvPicPr>
          <p:cNvPr id="5" name="Image 5">
            <a:extLst>
              <a:ext uri="{FF2B5EF4-FFF2-40B4-BE49-F238E27FC236}">
                <a16:creationId xmlns:a16="http://schemas.microsoft.com/office/drawing/2014/main" id="{83EDF31B-7D48-25E8-7F4E-4A334BC7B11D}"/>
              </a:ext>
            </a:extLst>
          </p:cNvPr>
          <p:cNvPicPr>
            <a:picLocks noChangeAspect="1"/>
          </p:cNvPicPr>
          <p:nvPr/>
        </p:nvPicPr>
        <p:blipFill rotWithShape="1">
          <a:blip r:embed="rId3"/>
          <a:srcRect r="40557" b="64683"/>
          <a:stretch/>
        </p:blipFill>
        <p:spPr>
          <a:xfrm>
            <a:off x="468702" y="626810"/>
            <a:ext cx="4297125" cy="1278601"/>
          </a:xfrm>
          <a:prstGeom prst="rect">
            <a:avLst/>
          </a:prstGeom>
        </p:spPr>
      </p:pic>
      <p:sp>
        <p:nvSpPr>
          <p:cNvPr id="6" name="ZoneTexte 5">
            <a:extLst>
              <a:ext uri="{FF2B5EF4-FFF2-40B4-BE49-F238E27FC236}">
                <a16:creationId xmlns:a16="http://schemas.microsoft.com/office/drawing/2014/main" id="{A6401C69-1A59-F90A-4E5D-46F005CCE6C9}"/>
              </a:ext>
            </a:extLst>
          </p:cNvPr>
          <p:cNvSpPr txBox="1"/>
          <p:nvPr/>
        </p:nvSpPr>
        <p:spPr>
          <a:xfrm>
            <a:off x="617838" y="205945"/>
            <a:ext cx="42724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err="1">
                <a:cs typeface="Calibri"/>
              </a:rPr>
              <a:t>Ipify</a:t>
            </a:r>
            <a:r>
              <a:rPr lang="fr-FR" dirty="0">
                <a:cs typeface="Calibri"/>
              </a:rPr>
              <a:t>: API qui donne mon adresse IP.</a:t>
            </a:r>
            <a:endParaRPr lang="fr-FR" dirty="0" err="1"/>
          </a:p>
        </p:txBody>
      </p:sp>
      <p:sp>
        <p:nvSpPr>
          <p:cNvPr id="7" name="ZoneTexte 6">
            <a:extLst>
              <a:ext uri="{FF2B5EF4-FFF2-40B4-BE49-F238E27FC236}">
                <a16:creationId xmlns:a16="http://schemas.microsoft.com/office/drawing/2014/main" id="{BC819439-327E-1551-665C-EB8F4E97B7E6}"/>
              </a:ext>
            </a:extLst>
          </p:cNvPr>
          <p:cNvSpPr txBox="1"/>
          <p:nvPr/>
        </p:nvSpPr>
        <p:spPr>
          <a:xfrm>
            <a:off x="3358551" y="2539042"/>
            <a:ext cx="47560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t>Site mon adresse </a:t>
            </a:r>
            <a:r>
              <a:rPr lang="fr-FR" dirty="0" err="1"/>
              <a:t>ip</a:t>
            </a:r>
            <a:r>
              <a:rPr lang="fr-FR" dirty="0"/>
              <a:t> à scrapper</a:t>
            </a:r>
            <a:endParaRPr lang="fr-FR" dirty="0">
              <a:cs typeface="Calibri"/>
            </a:endParaRPr>
          </a:p>
        </p:txBody>
      </p:sp>
      <p:sp>
        <p:nvSpPr>
          <p:cNvPr id="8" name="Rectangle : coins arrondis 7">
            <a:extLst>
              <a:ext uri="{FF2B5EF4-FFF2-40B4-BE49-F238E27FC236}">
                <a16:creationId xmlns:a16="http://schemas.microsoft.com/office/drawing/2014/main" id="{5F68D577-5F29-701B-1297-90505CEE7F60}"/>
              </a:ext>
            </a:extLst>
          </p:cNvPr>
          <p:cNvSpPr/>
          <p:nvPr/>
        </p:nvSpPr>
        <p:spPr>
          <a:xfrm>
            <a:off x="3871783" y="4942702"/>
            <a:ext cx="7389962" cy="4888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564283A3-3A0A-C2D2-39E3-533E5C0A15AF}"/>
              </a:ext>
            </a:extLst>
          </p:cNvPr>
          <p:cNvCxnSpPr/>
          <p:nvPr/>
        </p:nvCxnSpPr>
        <p:spPr>
          <a:xfrm>
            <a:off x="2906203" y="4164222"/>
            <a:ext cx="914400" cy="914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328967BC-4E74-D295-842A-099DA32B30BC}"/>
              </a:ext>
            </a:extLst>
          </p:cNvPr>
          <p:cNvSpPr txBox="1"/>
          <p:nvPr/>
        </p:nvSpPr>
        <p:spPr>
          <a:xfrm>
            <a:off x="411891" y="3006811"/>
            <a:ext cx="214183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cs typeface="Calibri"/>
              </a:rPr>
              <a:t>Adresse a scrapper.</a:t>
            </a:r>
          </a:p>
          <a:p>
            <a:endParaRPr lang="fr-FR" dirty="0">
              <a:cs typeface="Calibri"/>
            </a:endParaRPr>
          </a:p>
          <a:p>
            <a:r>
              <a:rPr lang="fr-FR" dirty="0">
                <a:cs typeface="Calibri"/>
              </a:rPr>
              <a:t>Remarque localisation peu précise, mais assez proche de chez moi. Permet de calculer la distance aux différents  </a:t>
            </a:r>
            <a:r>
              <a:rPr lang="fr-FR" dirty="0" err="1">
                <a:cs typeface="Calibri" panose="020F0502020204030204"/>
              </a:rPr>
              <a:t>l'hotels</a:t>
            </a:r>
          </a:p>
        </p:txBody>
      </p:sp>
    </p:spTree>
    <p:extLst>
      <p:ext uri="{BB962C8B-B14F-4D97-AF65-F5344CB8AC3E}">
        <p14:creationId xmlns:p14="http://schemas.microsoft.com/office/powerpoint/2010/main" val="16254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descr="Une image contenant texte, intérieur, capture d’écran&#10;&#10;Description générée automatiquement">
            <a:extLst>
              <a:ext uri="{FF2B5EF4-FFF2-40B4-BE49-F238E27FC236}">
                <a16:creationId xmlns:a16="http://schemas.microsoft.com/office/drawing/2014/main" id="{F9B41DFF-D7B0-F437-ABA7-FA1DDB627B84}"/>
              </a:ext>
            </a:extLst>
          </p:cNvPr>
          <p:cNvPicPr>
            <a:picLocks noChangeAspect="1"/>
          </p:cNvPicPr>
          <p:nvPr/>
        </p:nvPicPr>
        <p:blipFill>
          <a:blip r:embed="rId2"/>
          <a:stretch>
            <a:fillRect/>
          </a:stretch>
        </p:blipFill>
        <p:spPr>
          <a:xfrm>
            <a:off x="251863" y="280244"/>
            <a:ext cx="7113917" cy="1886020"/>
          </a:xfrm>
          <a:prstGeom prst="rect">
            <a:avLst/>
          </a:prstGeom>
        </p:spPr>
      </p:pic>
      <p:pic>
        <p:nvPicPr>
          <p:cNvPr id="7" name="Image 7" descr="Une image contenant table&#10;&#10;Description générée automatiquement">
            <a:extLst>
              <a:ext uri="{FF2B5EF4-FFF2-40B4-BE49-F238E27FC236}">
                <a16:creationId xmlns:a16="http://schemas.microsoft.com/office/drawing/2014/main" id="{1968CB9A-7C5E-072A-5EF8-F50AE0116FC0}"/>
              </a:ext>
            </a:extLst>
          </p:cNvPr>
          <p:cNvPicPr>
            <a:picLocks noChangeAspect="1"/>
          </p:cNvPicPr>
          <p:nvPr/>
        </p:nvPicPr>
        <p:blipFill>
          <a:blip r:embed="rId3"/>
          <a:stretch>
            <a:fillRect/>
          </a:stretch>
        </p:blipFill>
        <p:spPr>
          <a:xfrm>
            <a:off x="8466917" y="1470715"/>
            <a:ext cx="3568280" cy="4951741"/>
          </a:xfrm>
          <a:prstGeom prst="rect">
            <a:avLst/>
          </a:prstGeom>
        </p:spPr>
      </p:pic>
      <p:sp>
        <p:nvSpPr>
          <p:cNvPr id="2" name="Espace réservé du numéro de diapositive 1">
            <a:extLst>
              <a:ext uri="{FF2B5EF4-FFF2-40B4-BE49-F238E27FC236}">
                <a16:creationId xmlns:a16="http://schemas.microsoft.com/office/drawing/2014/main" id="{45C3430F-16E8-76CC-F90C-2D4341D9649D}"/>
              </a:ext>
            </a:extLst>
          </p:cNvPr>
          <p:cNvSpPr>
            <a:spLocks noGrp="1"/>
          </p:cNvSpPr>
          <p:nvPr>
            <p:ph type="sldNum" sz="quarter" idx="12"/>
          </p:nvPr>
        </p:nvSpPr>
        <p:spPr/>
        <p:txBody>
          <a:bodyPr/>
          <a:lstStyle/>
          <a:p>
            <a:fld id="{653983F2-A629-7648-9DDC-1B098F11396E}" type="slidenum">
              <a:rPr lang="fr-FR" smtClean="0"/>
              <a:t>8</a:t>
            </a:fld>
            <a:endParaRPr lang="fr-FR"/>
          </a:p>
        </p:txBody>
      </p:sp>
      <p:pic>
        <p:nvPicPr>
          <p:cNvPr id="3" name="Image 3" descr="Une image contenant texte&#10;&#10;Description générée automatiquement">
            <a:extLst>
              <a:ext uri="{FF2B5EF4-FFF2-40B4-BE49-F238E27FC236}">
                <a16:creationId xmlns:a16="http://schemas.microsoft.com/office/drawing/2014/main" id="{13F89E9B-41F0-3C14-42EC-0C96D74A4F30}"/>
              </a:ext>
            </a:extLst>
          </p:cNvPr>
          <p:cNvPicPr>
            <a:picLocks noChangeAspect="1"/>
          </p:cNvPicPr>
          <p:nvPr/>
        </p:nvPicPr>
        <p:blipFill rotWithShape="1">
          <a:blip r:embed="rId4"/>
          <a:srcRect l="2177" r="1016" b="-325"/>
          <a:stretch/>
        </p:blipFill>
        <p:spPr>
          <a:xfrm>
            <a:off x="127417" y="2737034"/>
            <a:ext cx="8339301" cy="3869831"/>
          </a:xfrm>
          <a:prstGeom prst="rect">
            <a:avLst/>
          </a:prstGeom>
        </p:spPr>
      </p:pic>
    </p:spTree>
    <p:extLst>
      <p:ext uri="{BB962C8B-B14F-4D97-AF65-F5344CB8AC3E}">
        <p14:creationId xmlns:p14="http://schemas.microsoft.com/office/powerpoint/2010/main" val="867705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FF56E3C-63CF-9E60-A475-D83F60CB7DED}"/>
              </a:ext>
            </a:extLst>
          </p:cNvPr>
          <p:cNvSpPr>
            <a:spLocks noGrp="1"/>
          </p:cNvSpPr>
          <p:nvPr>
            <p:ph type="title"/>
          </p:nvPr>
        </p:nvSpPr>
        <p:spPr>
          <a:xfrm>
            <a:off x="630936" y="640080"/>
            <a:ext cx="4818888" cy="1481328"/>
          </a:xfrm>
        </p:spPr>
        <p:txBody>
          <a:bodyPr anchor="b">
            <a:normAutofit/>
          </a:bodyPr>
          <a:lstStyle/>
          <a:p>
            <a:r>
              <a:rPr lang="fr-FR" sz="5000">
                <a:ea typeface="+mj-lt"/>
                <a:cs typeface="+mj-lt"/>
              </a:rPr>
              <a:t>Recherche de la météo actuelle </a:t>
            </a:r>
            <a:endParaRPr lang="fr-FR" sz="5000"/>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3A83DDC-001A-2CC5-1738-397B6F9AF7DB}"/>
              </a:ext>
            </a:extLst>
          </p:cNvPr>
          <p:cNvSpPr>
            <a:spLocks noGrp="1"/>
          </p:cNvSpPr>
          <p:nvPr>
            <p:ph idx="1"/>
          </p:nvPr>
        </p:nvSpPr>
        <p:spPr>
          <a:xfrm>
            <a:off x="645313" y="2660904"/>
            <a:ext cx="5192699" cy="3547872"/>
          </a:xfrm>
        </p:spPr>
        <p:txBody>
          <a:bodyPr vert="horz" lIns="91440" tIns="45720" rIns="91440" bIns="45720" rtlCol="0" anchor="t">
            <a:noAutofit/>
          </a:bodyPr>
          <a:lstStyle/>
          <a:p>
            <a:pPr marL="0" indent="0">
              <a:buNone/>
            </a:pPr>
            <a:r>
              <a:rPr lang="fr-FR" sz="1800" dirty="0">
                <a:cs typeface="Calibri" panose="020F0502020204030204"/>
              </a:rPr>
              <a:t>Objectif : </a:t>
            </a:r>
          </a:p>
          <a:p>
            <a:pPr marL="0" indent="0">
              <a:buNone/>
            </a:pPr>
            <a:r>
              <a:rPr lang="fr-FR" sz="1800" dirty="0">
                <a:cs typeface="Calibri" panose="020F0502020204030204"/>
              </a:rPr>
              <a:t>Récupérer la météo des 7 prochains jours des 35 premières villes de France.</a:t>
            </a:r>
          </a:p>
          <a:p>
            <a:pPr marL="0" indent="0">
              <a:buNone/>
            </a:pPr>
            <a:endParaRPr lang="fr-FR" sz="1800">
              <a:cs typeface="Calibri" panose="020F0502020204030204"/>
            </a:endParaRPr>
          </a:p>
          <a:p>
            <a:pPr marL="0" indent="0">
              <a:buNone/>
            </a:pPr>
            <a:r>
              <a:rPr lang="fr-FR" sz="1800" dirty="0">
                <a:cs typeface="Calibri" panose="020F0502020204030204"/>
              </a:rPr>
              <a:t>API : </a:t>
            </a:r>
            <a:r>
              <a:rPr lang="fr-FR" sz="1800" dirty="0" err="1">
                <a:ea typeface="+mn-lt"/>
                <a:cs typeface="+mn-lt"/>
              </a:rPr>
              <a:t>OpenWeatherMap</a:t>
            </a:r>
            <a:endParaRPr lang="fr-FR" sz="1800">
              <a:ea typeface="+mn-lt"/>
              <a:cs typeface="+mn-lt"/>
            </a:endParaRPr>
          </a:p>
          <a:p>
            <a:pPr>
              <a:buNone/>
            </a:pPr>
            <a:r>
              <a:rPr lang="fr-FR" sz="1800" dirty="0">
                <a:ea typeface="+mn-lt"/>
                <a:cs typeface="+mn-lt"/>
              </a:rPr>
              <a:t>Récupération : </a:t>
            </a:r>
          </a:p>
          <a:p>
            <a:pPr marL="457200" indent="-457200">
              <a:buFont typeface="Calibri" panose="020B0604020202020204" pitchFamily="34" charset="0"/>
              <a:buChar char="-"/>
            </a:pPr>
            <a:r>
              <a:rPr lang="fr-FR" sz="1800" dirty="0">
                <a:ea typeface="+mn-lt"/>
                <a:cs typeface="+mn-lt"/>
              </a:rPr>
              <a:t>Données météo  (pluvieux, ensoleillé...)</a:t>
            </a:r>
            <a:endParaRPr lang="fr-FR" sz="1800" dirty="0">
              <a:cs typeface="Calibri" panose="020F0502020204030204"/>
            </a:endParaRPr>
          </a:p>
          <a:p>
            <a:pPr marL="457200" indent="-457200">
              <a:buFont typeface="Calibri" panose="020B0604020202020204" pitchFamily="34" charset="0"/>
              <a:buChar char="-"/>
            </a:pPr>
            <a:r>
              <a:rPr lang="fr-FR" sz="1800" dirty="0">
                <a:cs typeface="Calibri" panose="020F0502020204030204"/>
              </a:rPr>
              <a:t>Température </a:t>
            </a:r>
          </a:p>
          <a:p>
            <a:pPr marL="457200" indent="-457200">
              <a:buFont typeface="Calibri" panose="020B0604020202020204" pitchFamily="34" charset="0"/>
              <a:buChar char="-"/>
            </a:pPr>
            <a:r>
              <a:rPr lang="fr-FR" sz="1800" dirty="0">
                <a:cs typeface="Calibri" panose="020F0502020204030204"/>
              </a:rPr>
              <a:t>Humidité</a:t>
            </a:r>
          </a:p>
          <a:p>
            <a:pPr marL="457200" indent="-457200">
              <a:buFont typeface="Calibri" panose="020B0604020202020204" pitchFamily="34" charset="0"/>
              <a:buChar char="-"/>
            </a:pPr>
            <a:r>
              <a:rPr lang="fr-FR" sz="1800" dirty="0">
                <a:cs typeface="Calibri" panose="020F0502020204030204"/>
              </a:rPr>
              <a:t>Vent</a:t>
            </a:r>
          </a:p>
          <a:p>
            <a:pPr marL="457200" indent="-457200">
              <a:buFont typeface="Calibri" panose="020B0604020202020204" pitchFamily="34" charset="0"/>
              <a:buChar char="-"/>
            </a:pPr>
            <a:r>
              <a:rPr lang="fr-FR" sz="1800" dirty="0">
                <a:cs typeface="Calibri" panose="020F0502020204030204"/>
              </a:rPr>
              <a:t>Date de la requête et </a:t>
            </a:r>
            <a:r>
              <a:rPr lang="fr-FR" sz="1800" dirty="0" err="1">
                <a:cs typeface="Calibri" panose="020F0502020204030204"/>
              </a:rPr>
              <a:t>longitude,lattitude</a:t>
            </a:r>
            <a:r>
              <a:rPr lang="fr-FR" sz="1800" dirty="0">
                <a:cs typeface="Calibri" panose="020F0502020204030204"/>
              </a:rPr>
              <a:t> du lieu.</a:t>
            </a:r>
          </a:p>
          <a:p>
            <a:pPr>
              <a:buNone/>
            </a:pPr>
            <a:endParaRPr lang="fr-FR" sz="1500">
              <a:cs typeface="Calibri" panose="020F0502020204030204"/>
            </a:endParaRPr>
          </a:p>
          <a:p>
            <a:pPr marL="0" indent="0">
              <a:buNone/>
            </a:pPr>
            <a:endParaRPr lang="fr-FR" sz="1500">
              <a:cs typeface="Calibri" panose="020F0502020204030204"/>
            </a:endParaRPr>
          </a:p>
        </p:txBody>
      </p:sp>
      <p:pic>
        <p:nvPicPr>
          <p:cNvPr id="5" name="Image 5">
            <a:extLst>
              <a:ext uri="{FF2B5EF4-FFF2-40B4-BE49-F238E27FC236}">
                <a16:creationId xmlns:a16="http://schemas.microsoft.com/office/drawing/2014/main" id="{0B8ACCF6-08DE-32EB-4E44-38FE2390CFA0}"/>
              </a:ext>
            </a:extLst>
          </p:cNvPr>
          <p:cNvPicPr>
            <a:picLocks noChangeAspect="1"/>
          </p:cNvPicPr>
          <p:nvPr/>
        </p:nvPicPr>
        <p:blipFill>
          <a:blip r:embed="rId2"/>
          <a:stretch>
            <a:fillRect/>
          </a:stretch>
        </p:blipFill>
        <p:spPr>
          <a:xfrm>
            <a:off x="6099048" y="2241675"/>
            <a:ext cx="5458968" cy="2374650"/>
          </a:xfrm>
          <a:prstGeom prst="rect">
            <a:avLst/>
          </a:prstGeom>
        </p:spPr>
      </p:pic>
      <p:sp>
        <p:nvSpPr>
          <p:cNvPr id="4" name="Espace réservé du numéro de diapositive 3">
            <a:extLst>
              <a:ext uri="{FF2B5EF4-FFF2-40B4-BE49-F238E27FC236}">
                <a16:creationId xmlns:a16="http://schemas.microsoft.com/office/drawing/2014/main" id="{97D5CA38-09AB-8F4E-B274-39854E3735AE}"/>
              </a:ext>
            </a:extLst>
          </p:cNvPr>
          <p:cNvSpPr>
            <a:spLocks noGrp="1"/>
          </p:cNvSpPr>
          <p:nvPr>
            <p:ph type="sldNum" sz="quarter" idx="12"/>
          </p:nvPr>
        </p:nvSpPr>
        <p:spPr/>
        <p:txBody>
          <a:bodyPr/>
          <a:lstStyle/>
          <a:p>
            <a:fld id="{653983F2-A629-7648-9DDC-1B098F11396E}" type="slidenum">
              <a:rPr lang="fr-FR" smtClean="0"/>
              <a:t>9</a:t>
            </a:fld>
            <a:endParaRPr lang="fr-FR"/>
          </a:p>
        </p:txBody>
      </p:sp>
    </p:spTree>
    <p:extLst>
      <p:ext uri="{BB962C8B-B14F-4D97-AF65-F5344CB8AC3E}">
        <p14:creationId xmlns:p14="http://schemas.microsoft.com/office/powerpoint/2010/main" val="167876260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43</Slides>
  <Notes>0</Notes>
  <HiddenSlides>0</HiddenSlides>
  <ScaleCrop>false</ScaleCrop>
  <HeadingPairs>
    <vt:vector size="4" baseType="variant">
      <vt:variant>
        <vt:lpstr>Thème</vt:lpstr>
      </vt:variant>
      <vt:variant>
        <vt:i4>1</vt:i4>
      </vt:variant>
      <vt:variant>
        <vt:lpstr>Titres des diapositives</vt:lpstr>
      </vt:variant>
      <vt:variant>
        <vt:i4>43</vt:i4>
      </vt:variant>
    </vt:vector>
  </HeadingPairs>
  <TitlesOfParts>
    <vt:vector size="44" baseType="lpstr">
      <vt:lpstr>Thème Office</vt:lpstr>
      <vt:lpstr>Projet Web Scrapping</vt:lpstr>
      <vt:lpstr>Projet : </vt:lpstr>
      <vt:lpstr>Projet </vt:lpstr>
      <vt:lpstr>Réalisation  :</vt:lpstr>
      <vt:lpstr>Présentation PowerPoint</vt:lpstr>
      <vt:lpstr>Recherche de la localisation actuelle</vt:lpstr>
      <vt:lpstr>Présentation PowerPoint</vt:lpstr>
      <vt:lpstr>Présentation PowerPoint</vt:lpstr>
      <vt:lpstr>Recherche de la météo actuelle </vt:lpstr>
      <vt:lpstr>Présentation PowerPoint</vt:lpstr>
      <vt:lpstr>Exemple de données météo scrappées sur plusieurs jours</vt:lpstr>
      <vt:lpstr>Concernant ma localisation, les prévisions météos sont :</vt:lpstr>
      <vt:lpstr>Présentation PowerPoint</vt:lpstr>
      <vt:lpstr>Recherche des hôtels  </vt:lpstr>
      <vt:lpstr>On définit les 5 villes à scrapper qui dépendent des paramètres que l'utilisateur choisi: Le vent, les températures, l'humidité.   Il peut en prendre 1 ou plusieurs. Et choisir s'il préferes avoir le maximum, le minimum ou la moyenne du paramètre.   Pour notre cas à nous, on a décidé que : l'utilisateur veut les 5 villes de France avec les température moyenne les plus fortes, l'humidité et le vent moyenne la plus faible.</vt:lpstr>
      <vt:lpstr>Prévisions du meilleur moment pour réservé, et donc être en vacances.</vt:lpstr>
      <vt:lpstr>Autre idée</vt:lpstr>
      <vt:lpstr>Présentation PowerPoint</vt:lpstr>
      <vt:lpstr>Présentation PowerPoint</vt:lpstr>
      <vt:lpstr>Présentation PowerPoint</vt:lpstr>
      <vt:lpstr>Présentation PowerPoint</vt:lpstr>
      <vt:lpstr>Avant </vt:lpstr>
      <vt:lpstr>Après </vt:lpstr>
      <vt:lpstr>Présentation PowerPoint</vt:lpstr>
      <vt:lpstr>Carte des Hotels choisis</vt:lpstr>
      <vt:lpstr>Nouveau : </vt:lpstr>
      <vt:lpstr>Nouveau :</vt:lpstr>
      <vt:lpstr>Note Moyenne des villes par ville.</vt:lpstr>
      <vt:lpstr>Nouveau classement </vt:lpstr>
      <vt:lpstr>Ancien : Volumétrie actuelle :</vt:lpstr>
      <vt:lpstr>Nouveau: Volumétrie actuelle :</vt:lpstr>
      <vt:lpstr>Ajout de la distance (nouveau)</vt:lpstr>
      <vt:lpstr>Filtrage et tri effectué (Nouveau)</vt:lpstr>
      <vt:lpstr>Paramétrisation du scrapping : (Nouveau)</vt:lpstr>
      <vt:lpstr>On donne ces paramètres la de scrapping qui sont modifiable (nouveau):</vt:lpstr>
      <vt:lpstr>Difficulté et complexité </vt:lpstr>
      <vt:lpstr>Présentation PowerPoint</vt:lpstr>
      <vt:lpstr>Paramètre nouveau:</vt:lpstr>
      <vt:lpstr>dificultées</vt:lpstr>
      <vt:lpstr>Scrapping Paramétrisé (nouveau) :</vt:lpstr>
      <vt:lpstr>Volumétrie (nouveau)</vt:lpstr>
      <vt:lpstr>Liens importants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ornella ghezail</dc:creator>
  <cp:revision>757</cp:revision>
  <dcterms:created xsi:type="dcterms:W3CDTF">2023-01-10T09:21:17Z</dcterms:created>
  <dcterms:modified xsi:type="dcterms:W3CDTF">2023-01-22T02:58:37Z</dcterms:modified>
</cp:coreProperties>
</file>